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 id="2147483739" r:id="rId8"/>
    <p:sldMasterId id="2147483752" r:id="rId9"/>
    <p:sldMasterId id="2147483765" r:id="rId10"/>
    <p:sldMasterId id="2147483778" r:id="rId11"/>
    <p:sldMasterId id="2147483791" r:id="rId12"/>
    <p:sldMasterId id="2147483804" r:id="rId13"/>
  </p:sldMasterIdLst>
  <p:notesMasterIdLst>
    <p:notesMasterId r:id="rId29"/>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Lst>
  <p:sldSz cx="10080625" cy="5670550"/>
  <p:notesSz cx="7559675" cy="106918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7" autoAdjust="0"/>
    <p:restoredTop sz="94660"/>
  </p:normalViewPr>
  <p:slideViewPr>
    <p:cSldViewPr>
      <p:cViewPr varScale="1">
        <p:scale>
          <a:sx n="90" d="100"/>
          <a:sy n="90" d="100"/>
        </p:scale>
        <p:origin x="-324" y="-108"/>
      </p:cViewPr>
      <p:guideLst>
        <p:guide orient="horz" pos="1786"/>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94"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it-IT" sz="4400" b="0" strike="noStrike" spc="-1">
                <a:latin typeface="Arial"/>
              </a:rPr>
              <a:t>Fai clic per spostare la diapositiva</a:t>
            </a:r>
          </a:p>
        </p:txBody>
      </p:sp>
      <p:sp>
        <p:nvSpPr>
          <p:cNvPr id="495" name="PlaceHolder 2"/>
          <p:cNvSpPr>
            <a:spLocks noGrp="1"/>
          </p:cNvSpPr>
          <p:nvPr>
            <p:ph type="body"/>
          </p:nvPr>
        </p:nvSpPr>
        <p:spPr>
          <a:xfrm>
            <a:off x="756000" y="5078520"/>
            <a:ext cx="6047640" cy="4811040"/>
          </a:xfrm>
          <a:prstGeom prst="rect">
            <a:avLst/>
          </a:prstGeom>
        </p:spPr>
        <p:txBody>
          <a:bodyPr lIns="0" tIns="0" rIns="0" bIns="0">
            <a:noAutofit/>
          </a:bodyPr>
          <a:lstStyle/>
          <a:p>
            <a:r>
              <a:rPr lang="it-IT" sz="2000" b="0" strike="noStrike" spc="-1">
                <a:latin typeface="Arial"/>
              </a:rPr>
              <a:t>Fai clic per modificare il formato delle note</a:t>
            </a:r>
          </a:p>
        </p:txBody>
      </p:sp>
      <p:sp>
        <p:nvSpPr>
          <p:cNvPr id="496" name="PlaceHolder 3"/>
          <p:cNvSpPr>
            <a:spLocks noGrp="1"/>
          </p:cNvSpPr>
          <p:nvPr>
            <p:ph type="hdr"/>
          </p:nvPr>
        </p:nvSpPr>
        <p:spPr>
          <a:xfrm>
            <a:off x="0" y="0"/>
            <a:ext cx="3280680" cy="534240"/>
          </a:xfrm>
          <a:prstGeom prst="rect">
            <a:avLst/>
          </a:prstGeom>
        </p:spPr>
        <p:txBody>
          <a:bodyPr lIns="0" tIns="0" rIns="0" bIns="0">
            <a:noAutofit/>
          </a:bodyPr>
          <a:lstStyle/>
          <a:p>
            <a:r>
              <a:rPr lang="it-IT" sz="1400" b="0" strike="noStrike" spc="-1">
                <a:latin typeface="Times New Roman"/>
              </a:rPr>
              <a:t>&lt;intestazione&gt;</a:t>
            </a:r>
          </a:p>
        </p:txBody>
      </p:sp>
      <p:sp>
        <p:nvSpPr>
          <p:cNvPr id="497"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it-IT" sz="1400" b="0" strike="noStrike" spc="-1">
                <a:latin typeface="Times New Roman"/>
              </a:rPr>
              <a:t>&lt;data/ora&gt;</a:t>
            </a:r>
          </a:p>
        </p:txBody>
      </p:sp>
      <p:sp>
        <p:nvSpPr>
          <p:cNvPr id="498" name="PlaceHolder 5"/>
          <p:cNvSpPr>
            <a:spLocks noGrp="1"/>
          </p:cNvSpPr>
          <p:nvPr>
            <p:ph type="ftr"/>
          </p:nvPr>
        </p:nvSpPr>
        <p:spPr>
          <a:xfrm>
            <a:off x="0" y="10157400"/>
            <a:ext cx="3280680" cy="534240"/>
          </a:xfrm>
          <a:prstGeom prst="rect">
            <a:avLst/>
          </a:prstGeom>
        </p:spPr>
        <p:txBody>
          <a:bodyPr lIns="0" tIns="0" rIns="0" bIns="0" anchor="b">
            <a:noAutofit/>
          </a:bodyPr>
          <a:lstStyle/>
          <a:p>
            <a:r>
              <a:rPr lang="it-IT" sz="1400" b="0" strike="noStrike" spc="-1">
                <a:latin typeface="Times New Roman"/>
              </a:rPr>
              <a:t>&lt;piè di pagina&gt;</a:t>
            </a:r>
          </a:p>
        </p:txBody>
      </p:sp>
      <p:sp>
        <p:nvSpPr>
          <p:cNvPr id="499"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BD9AC6FE-2503-4212-A079-56DF060143DD}" type="slidenum">
              <a:rPr lang="it-IT" sz="1400" b="0" strike="noStrike" spc="-1">
                <a:latin typeface="Times New Roman"/>
              </a:rPr>
              <a:t>‹N›</a:t>
            </a:fld>
            <a:endParaRPr lang="it-IT" sz="1400" b="0" strike="noStrike" spc="-1">
              <a:latin typeface="Times New Roman"/>
            </a:endParaRPr>
          </a:p>
        </p:txBody>
      </p:sp>
    </p:spTree>
    <p:extLst>
      <p:ext uri="{BB962C8B-B14F-4D97-AF65-F5344CB8AC3E}">
        <p14:creationId xmlns:p14="http://schemas.microsoft.com/office/powerpoint/2010/main" val="1362611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17488" y="812800"/>
            <a:ext cx="7124700" cy="4008438"/>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0"/>
          </p:nvPr>
        </p:nvSpPr>
        <p:spPr/>
        <p:txBody>
          <a:bodyPr/>
          <a:lstStyle/>
          <a:p>
            <a:pPr algn="r"/>
            <a:fld id="{BD9AC6FE-2503-4212-A079-56DF060143DD}" type="slidenum">
              <a:rPr lang="it-IT" sz="1400" b="0" strike="noStrike" spc="-1" smtClean="0">
                <a:latin typeface="Times New Roman"/>
              </a:rPr>
              <a:t>1</a:t>
            </a:fld>
            <a:endParaRPr lang="it-IT" sz="1400" b="0" strike="noStrike" spc="-1">
              <a:latin typeface="Times New Roman"/>
            </a:endParaRPr>
          </a:p>
        </p:txBody>
      </p:sp>
    </p:spTree>
    <p:extLst>
      <p:ext uri="{BB962C8B-B14F-4D97-AF65-F5344CB8AC3E}">
        <p14:creationId xmlns:p14="http://schemas.microsoft.com/office/powerpoint/2010/main" val="569617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17488" y="812800"/>
            <a:ext cx="7124700" cy="4008438"/>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0"/>
          </p:nvPr>
        </p:nvSpPr>
        <p:spPr/>
        <p:txBody>
          <a:bodyPr/>
          <a:lstStyle/>
          <a:p>
            <a:pPr algn="r"/>
            <a:fld id="{BD9AC6FE-2503-4212-A079-56DF060143DD}" type="slidenum">
              <a:rPr lang="it-IT" sz="1400" b="0" strike="noStrike" spc="-1" smtClean="0">
                <a:latin typeface="Times New Roman"/>
              </a:rPr>
              <a:t>10</a:t>
            </a:fld>
            <a:endParaRPr lang="it-IT" sz="1400" b="0" strike="noStrike" spc="-1">
              <a:latin typeface="Times New Roman"/>
            </a:endParaRPr>
          </a:p>
        </p:txBody>
      </p:sp>
    </p:spTree>
    <p:extLst>
      <p:ext uri="{BB962C8B-B14F-4D97-AF65-F5344CB8AC3E}">
        <p14:creationId xmlns:p14="http://schemas.microsoft.com/office/powerpoint/2010/main" val="2951072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17488" y="812800"/>
            <a:ext cx="7124700" cy="4008438"/>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0"/>
          </p:nvPr>
        </p:nvSpPr>
        <p:spPr/>
        <p:txBody>
          <a:bodyPr/>
          <a:lstStyle/>
          <a:p>
            <a:pPr algn="r"/>
            <a:fld id="{BD9AC6FE-2503-4212-A079-56DF060143DD}" type="slidenum">
              <a:rPr lang="it-IT" sz="1400" b="0" strike="noStrike" spc="-1" smtClean="0">
                <a:latin typeface="Times New Roman"/>
              </a:rPr>
              <a:t>11</a:t>
            </a:fld>
            <a:endParaRPr lang="it-IT" sz="1400" b="0" strike="noStrike" spc="-1">
              <a:latin typeface="Times New Roman"/>
            </a:endParaRPr>
          </a:p>
        </p:txBody>
      </p:sp>
    </p:spTree>
    <p:extLst>
      <p:ext uri="{BB962C8B-B14F-4D97-AF65-F5344CB8AC3E}">
        <p14:creationId xmlns:p14="http://schemas.microsoft.com/office/powerpoint/2010/main" val="3579383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 name="PlaceHolder 1"/>
          <p:cNvSpPr>
            <a:spLocks noGrp="1" noRot="1" noChangeAspect="1"/>
          </p:cNvSpPr>
          <p:nvPr>
            <p:ph type="sldImg"/>
          </p:nvPr>
        </p:nvSpPr>
        <p:spPr>
          <a:xfrm>
            <a:off x="576263" y="1336675"/>
            <a:ext cx="6396037" cy="3597275"/>
          </a:xfrm>
          <a:prstGeom prst="rect">
            <a:avLst/>
          </a:prstGeom>
        </p:spPr>
      </p:sp>
      <p:sp>
        <p:nvSpPr>
          <p:cNvPr id="548" name="PlaceHolder 2"/>
          <p:cNvSpPr>
            <a:spLocks noGrp="1"/>
          </p:cNvSpPr>
          <p:nvPr>
            <p:ph type="body"/>
          </p:nvPr>
        </p:nvSpPr>
        <p:spPr>
          <a:xfrm>
            <a:off x="756000" y="5078520"/>
            <a:ext cx="6037560" cy="5476680"/>
          </a:xfrm>
          <a:prstGeom prst="rect">
            <a:avLst/>
          </a:prstGeom>
        </p:spPr>
        <p:txBody>
          <a:bodyPr lIns="0" tIns="0" rIns="0" bIns="0">
            <a:noAutofit/>
          </a:bodyPr>
          <a:lstStyle/>
          <a:p>
            <a:pPr marL="216000" indent="-205920">
              <a:lnSpc>
                <a:spcPct val="100000"/>
              </a:lnSpc>
              <a:tabLst>
                <a:tab pos="0" algn="l"/>
              </a:tabLst>
            </a:pPr>
            <a:r>
              <a:rPr lang="it-IT" sz="2000" b="0" strike="noStrike" spc="-1">
                <a:latin typeface="Arial"/>
              </a:rPr>
              <a:t>Following the 1984 drought which further reduced the size of herds, large numbers of Tuareg pastoralists were forced to settle and survive with very small herds that could hardly ensure a minimum level of subsistence. This implied combining a sedentary and semi-sedentary way of life. The pattern that emerged was that while a household settles in a settlement near a well with only a few animals to have daily milk supplies, other related members of the same household follow the family herd and move around the settlements. During the dry season, the latter return to the settlement to access water from the well. This combined sedentary and mobile way of life continues to be a prevalent pattern at the present time and reproduces the pattern of stasis and movement which I have mentioned in relation to the villages of freedom and the creation of French schools. Interestingly, during the rebellion whilst refugees lived in refugee camps, displaced pastoralists moved around with their tents and herds and exchanged their cereal provisions from their refugee relatives for milk and butter. This pattern was still noticeable during fieldwork.</a:t>
            </a:r>
          </a:p>
          <a:p>
            <a:pPr marL="216000" indent="-205920">
              <a:lnSpc>
                <a:spcPct val="100000"/>
              </a:lnSpc>
              <a:tabLst>
                <a:tab pos="0" algn="l"/>
              </a:tabLst>
            </a:pPr>
            <a:r>
              <a:rPr lang="it-IT" sz="2000" b="0" strike="noStrike" spc="-1">
                <a:latin typeface="Arial"/>
              </a:rPr>
              <a:t> </a:t>
            </a:r>
          </a:p>
          <a:p>
            <a:pPr marL="216000" indent="-205920">
              <a:lnSpc>
                <a:spcPct val="100000"/>
              </a:lnSpc>
              <a:tabLst>
                <a:tab pos="0" algn="l"/>
              </a:tabLst>
            </a:pPr>
            <a:r>
              <a:rPr lang="it-IT" sz="2000" b="0" strike="noStrike" spc="-1">
                <a:latin typeface="Arial"/>
              </a:rPr>
              <a:t>Although the agrarian reform and droughts put pressure on the availability of agricultural land, a large part of the Tuareg in northern Mali migrated to different countries in search of employment opportunities and political asylum. After the 1963 Tuareg rebellion and the 1970s and 1980s droughts, Tuareg migratory movements started in the direction of Morocco, Mauritania, Algeria and Libya but also to Senegal, Ivory Coast, Burkina Faso and Benin and to East Africa, Chad, Egypt and the Sudan. In 1980, when Colonel Ghaddafi declared Libya the ‘homeland’ of all Tuareg and offered them the opportunity to join the lower ranks of the Islamic Legion, Tuareg immigrants and exiles (</a:t>
            </a:r>
            <a:r>
              <a:rPr lang="it-IT" sz="2000" b="0" i="1" strike="noStrike" spc="-1">
                <a:latin typeface="Arial"/>
              </a:rPr>
              <a:t>ishumaren</a:t>
            </a:r>
            <a:r>
              <a:rPr lang="it-IT" sz="2000" b="0" strike="noStrike" spc="-1">
                <a:latin typeface="Arial"/>
              </a:rPr>
              <a:t>) who found themselves in Libya were naturalised as Libyan nationals, thus gaining the necessary identification papers to cross borders legally. </a:t>
            </a:r>
          </a:p>
          <a:p>
            <a:pPr marL="216000" indent="-205920">
              <a:lnSpc>
                <a:spcPct val="100000"/>
              </a:lnSpc>
              <a:tabLst>
                <a:tab pos="0" algn="l"/>
              </a:tabLst>
            </a:pPr>
            <a:r>
              <a:rPr lang="it-IT" sz="2000" b="0" strike="noStrike" spc="-1">
                <a:latin typeface="Arial"/>
              </a:rPr>
              <a:t> </a:t>
            </a:r>
          </a:p>
        </p:txBody>
      </p:sp>
      <p:sp>
        <p:nvSpPr>
          <p:cNvPr id="549" name="CustomShape 3"/>
          <p:cNvSpPr/>
          <p:nvPr/>
        </p:nvSpPr>
        <p:spPr>
          <a:xfrm>
            <a:off x="4282200" y="10155600"/>
            <a:ext cx="3265560" cy="525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tabLst>
                <a:tab pos="0" algn="l"/>
              </a:tabLst>
            </a:pPr>
            <a:fld id="{795C720F-8D99-48AD-95D3-D7C141A95707}" type="slidenum">
              <a:rPr lang="it-IT" sz="1200" b="0" strike="noStrike" spc="-1">
                <a:solidFill>
                  <a:srgbClr val="000000"/>
                </a:solidFill>
                <a:latin typeface="Calibri"/>
                <a:ea typeface="+mn-ea"/>
              </a:rPr>
              <a:t>12</a:t>
            </a:fld>
            <a:endParaRPr lang="it-IT" sz="1200" b="0" strike="noStrike" spc="-1">
              <a:latin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17488" y="812800"/>
            <a:ext cx="7124700" cy="4008438"/>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0"/>
          </p:nvPr>
        </p:nvSpPr>
        <p:spPr/>
        <p:txBody>
          <a:bodyPr/>
          <a:lstStyle/>
          <a:p>
            <a:pPr algn="r"/>
            <a:fld id="{BD9AC6FE-2503-4212-A079-56DF060143DD}" type="slidenum">
              <a:rPr lang="it-IT" sz="1400" b="0" strike="noStrike" spc="-1" smtClean="0">
                <a:latin typeface="Times New Roman"/>
              </a:rPr>
              <a:t>13</a:t>
            </a:fld>
            <a:endParaRPr lang="it-IT" sz="1400" b="0" strike="noStrike" spc="-1">
              <a:latin typeface="Times New Roman"/>
            </a:endParaRPr>
          </a:p>
        </p:txBody>
      </p:sp>
    </p:spTree>
    <p:extLst>
      <p:ext uri="{BB962C8B-B14F-4D97-AF65-F5344CB8AC3E}">
        <p14:creationId xmlns:p14="http://schemas.microsoft.com/office/powerpoint/2010/main" val="1121233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17488" y="812800"/>
            <a:ext cx="7124700" cy="4008438"/>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0"/>
          </p:nvPr>
        </p:nvSpPr>
        <p:spPr/>
        <p:txBody>
          <a:bodyPr/>
          <a:lstStyle/>
          <a:p>
            <a:pPr algn="r"/>
            <a:fld id="{BD9AC6FE-2503-4212-A079-56DF060143DD}" type="slidenum">
              <a:rPr lang="it-IT" sz="1400" b="0" strike="noStrike" spc="-1" smtClean="0">
                <a:latin typeface="Times New Roman"/>
              </a:rPr>
              <a:t>14</a:t>
            </a:fld>
            <a:endParaRPr lang="it-IT" sz="1400" b="0" strike="noStrike" spc="-1">
              <a:latin typeface="Times New Roman"/>
            </a:endParaRPr>
          </a:p>
        </p:txBody>
      </p:sp>
    </p:spTree>
    <p:extLst>
      <p:ext uri="{BB962C8B-B14F-4D97-AF65-F5344CB8AC3E}">
        <p14:creationId xmlns:p14="http://schemas.microsoft.com/office/powerpoint/2010/main" val="131086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17488" y="812800"/>
            <a:ext cx="7124700" cy="4008438"/>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0"/>
          </p:nvPr>
        </p:nvSpPr>
        <p:spPr/>
        <p:txBody>
          <a:bodyPr/>
          <a:lstStyle/>
          <a:p>
            <a:pPr algn="r"/>
            <a:fld id="{BD9AC6FE-2503-4212-A079-56DF060143DD}" type="slidenum">
              <a:rPr lang="it-IT" sz="1400" b="0" strike="noStrike" spc="-1" smtClean="0">
                <a:latin typeface="Times New Roman"/>
              </a:rPr>
              <a:t>15</a:t>
            </a:fld>
            <a:endParaRPr lang="it-IT" sz="1400" b="0" strike="noStrike" spc="-1">
              <a:latin typeface="Times New Roman"/>
            </a:endParaRPr>
          </a:p>
        </p:txBody>
      </p:sp>
    </p:spTree>
    <p:extLst>
      <p:ext uri="{BB962C8B-B14F-4D97-AF65-F5344CB8AC3E}">
        <p14:creationId xmlns:p14="http://schemas.microsoft.com/office/powerpoint/2010/main" val="2699900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 name="PlaceHolder 1"/>
          <p:cNvSpPr>
            <a:spLocks noGrp="1" noRot="1" noChangeAspect="1"/>
          </p:cNvSpPr>
          <p:nvPr>
            <p:ph type="sldImg"/>
          </p:nvPr>
        </p:nvSpPr>
        <p:spPr>
          <a:xfrm>
            <a:off x="576263" y="1336675"/>
            <a:ext cx="6396037" cy="3597275"/>
          </a:xfrm>
          <a:prstGeom prst="rect">
            <a:avLst/>
          </a:prstGeom>
        </p:spPr>
      </p:sp>
      <p:sp>
        <p:nvSpPr>
          <p:cNvPr id="542" name="PlaceHolder 2"/>
          <p:cNvSpPr>
            <a:spLocks noGrp="1"/>
          </p:cNvSpPr>
          <p:nvPr>
            <p:ph type="body"/>
          </p:nvPr>
        </p:nvSpPr>
        <p:spPr>
          <a:xfrm>
            <a:off x="756000" y="5145480"/>
            <a:ext cx="6037560" cy="4199400"/>
          </a:xfrm>
          <a:prstGeom prst="rect">
            <a:avLst/>
          </a:prstGeom>
        </p:spPr>
        <p:txBody>
          <a:bodyPr lIns="0" tIns="0" rIns="0" bIns="0">
            <a:noAutofit/>
          </a:bodyPr>
          <a:lstStyle/>
          <a:p>
            <a:endParaRPr lang="it-IT" sz="2000" b="0" strike="noStrike" spc="-1">
              <a:latin typeface="Arial"/>
            </a:endParaRPr>
          </a:p>
        </p:txBody>
      </p:sp>
      <p:sp>
        <p:nvSpPr>
          <p:cNvPr id="543" name="CustomShape 3"/>
          <p:cNvSpPr/>
          <p:nvPr/>
        </p:nvSpPr>
        <p:spPr>
          <a:xfrm>
            <a:off x="4282200" y="10155600"/>
            <a:ext cx="3265560" cy="525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tabLst>
                <a:tab pos="0" algn="l"/>
              </a:tabLst>
            </a:pPr>
            <a:fld id="{D6683B3F-2DE5-42CA-9926-D2791D6C0EF4}" type="slidenum">
              <a:rPr lang="it-IT" sz="1200" b="0" strike="noStrike" spc="-1">
                <a:solidFill>
                  <a:srgbClr val="000000"/>
                </a:solidFill>
                <a:latin typeface="Calibri"/>
                <a:ea typeface="+mn-ea"/>
              </a:rPr>
              <a:t>2</a:t>
            </a:fld>
            <a:endParaRPr lang="it-IT" sz="12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17488" y="812800"/>
            <a:ext cx="7124700" cy="4008438"/>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0"/>
          </p:nvPr>
        </p:nvSpPr>
        <p:spPr/>
        <p:txBody>
          <a:bodyPr/>
          <a:lstStyle/>
          <a:p>
            <a:pPr algn="r"/>
            <a:fld id="{BD9AC6FE-2503-4212-A079-56DF060143DD}" type="slidenum">
              <a:rPr lang="it-IT" sz="1400" b="0" strike="noStrike" spc="-1" smtClean="0">
                <a:latin typeface="Times New Roman"/>
              </a:rPr>
              <a:t>3</a:t>
            </a:fld>
            <a:endParaRPr lang="it-IT" sz="1400" b="0" strike="noStrike" spc="-1">
              <a:latin typeface="Times New Roman"/>
            </a:endParaRPr>
          </a:p>
        </p:txBody>
      </p:sp>
    </p:spTree>
    <p:extLst>
      <p:ext uri="{BB962C8B-B14F-4D97-AF65-F5344CB8AC3E}">
        <p14:creationId xmlns:p14="http://schemas.microsoft.com/office/powerpoint/2010/main" val="4011434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17488" y="812800"/>
            <a:ext cx="7124700" cy="4008438"/>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0"/>
          </p:nvPr>
        </p:nvSpPr>
        <p:spPr/>
        <p:txBody>
          <a:bodyPr/>
          <a:lstStyle/>
          <a:p>
            <a:pPr algn="r"/>
            <a:fld id="{BD9AC6FE-2503-4212-A079-56DF060143DD}" type="slidenum">
              <a:rPr lang="it-IT" sz="1400" b="0" strike="noStrike" spc="-1" smtClean="0">
                <a:latin typeface="Times New Roman"/>
              </a:rPr>
              <a:t>4</a:t>
            </a:fld>
            <a:endParaRPr lang="it-IT" sz="1400" b="0" strike="noStrike" spc="-1">
              <a:latin typeface="Times New Roman"/>
            </a:endParaRPr>
          </a:p>
        </p:txBody>
      </p:sp>
    </p:spTree>
    <p:extLst>
      <p:ext uri="{BB962C8B-B14F-4D97-AF65-F5344CB8AC3E}">
        <p14:creationId xmlns:p14="http://schemas.microsoft.com/office/powerpoint/2010/main" val="1737837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17488" y="812800"/>
            <a:ext cx="7124700" cy="4008438"/>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0"/>
          </p:nvPr>
        </p:nvSpPr>
        <p:spPr/>
        <p:txBody>
          <a:bodyPr/>
          <a:lstStyle/>
          <a:p>
            <a:pPr algn="r"/>
            <a:fld id="{BD9AC6FE-2503-4212-A079-56DF060143DD}" type="slidenum">
              <a:rPr lang="it-IT" sz="1400" b="0" strike="noStrike" spc="-1" smtClean="0">
                <a:latin typeface="Times New Roman"/>
              </a:rPr>
              <a:t>5</a:t>
            </a:fld>
            <a:endParaRPr lang="it-IT" sz="1400" b="0" strike="noStrike" spc="-1">
              <a:latin typeface="Times New Roman"/>
            </a:endParaRPr>
          </a:p>
        </p:txBody>
      </p:sp>
    </p:spTree>
    <p:extLst>
      <p:ext uri="{BB962C8B-B14F-4D97-AF65-F5344CB8AC3E}">
        <p14:creationId xmlns:p14="http://schemas.microsoft.com/office/powerpoint/2010/main" val="409328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17488" y="812800"/>
            <a:ext cx="7124700" cy="4008438"/>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0"/>
          </p:nvPr>
        </p:nvSpPr>
        <p:spPr/>
        <p:txBody>
          <a:bodyPr/>
          <a:lstStyle/>
          <a:p>
            <a:pPr algn="r"/>
            <a:fld id="{BD9AC6FE-2503-4212-A079-56DF060143DD}" type="slidenum">
              <a:rPr lang="it-IT" sz="1400" b="0" strike="noStrike" spc="-1" smtClean="0">
                <a:latin typeface="Times New Roman"/>
              </a:rPr>
              <a:t>6</a:t>
            </a:fld>
            <a:endParaRPr lang="it-IT" sz="1400" b="0" strike="noStrike" spc="-1">
              <a:latin typeface="Times New Roman"/>
            </a:endParaRPr>
          </a:p>
        </p:txBody>
      </p:sp>
    </p:spTree>
    <p:extLst>
      <p:ext uri="{BB962C8B-B14F-4D97-AF65-F5344CB8AC3E}">
        <p14:creationId xmlns:p14="http://schemas.microsoft.com/office/powerpoint/2010/main" val="2662767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17488" y="812800"/>
            <a:ext cx="7124700" cy="4008438"/>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0"/>
          </p:nvPr>
        </p:nvSpPr>
        <p:spPr/>
        <p:txBody>
          <a:bodyPr/>
          <a:lstStyle/>
          <a:p>
            <a:pPr algn="r"/>
            <a:fld id="{BD9AC6FE-2503-4212-A079-56DF060143DD}" type="slidenum">
              <a:rPr lang="it-IT" sz="1400" b="0" strike="noStrike" spc="-1" smtClean="0">
                <a:latin typeface="Times New Roman"/>
              </a:rPr>
              <a:t>7</a:t>
            </a:fld>
            <a:endParaRPr lang="it-IT" sz="1400" b="0" strike="noStrike" spc="-1">
              <a:latin typeface="Times New Roman"/>
            </a:endParaRPr>
          </a:p>
        </p:txBody>
      </p:sp>
    </p:spTree>
    <p:extLst>
      <p:ext uri="{BB962C8B-B14F-4D97-AF65-F5344CB8AC3E}">
        <p14:creationId xmlns:p14="http://schemas.microsoft.com/office/powerpoint/2010/main" val="1851067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17488" y="812800"/>
            <a:ext cx="7124700" cy="4008438"/>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0"/>
          </p:nvPr>
        </p:nvSpPr>
        <p:spPr/>
        <p:txBody>
          <a:bodyPr/>
          <a:lstStyle/>
          <a:p>
            <a:pPr algn="r"/>
            <a:fld id="{BD9AC6FE-2503-4212-A079-56DF060143DD}" type="slidenum">
              <a:rPr lang="it-IT" sz="1400" b="0" strike="noStrike" spc="-1" smtClean="0">
                <a:latin typeface="Times New Roman"/>
              </a:rPr>
              <a:t>8</a:t>
            </a:fld>
            <a:endParaRPr lang="it-IT" sz="1400" b="0" strike="noStrike" spc="-1">
              <a:latin typeface="Times New Roman"/>
            </a:endParaRPr>
          </a:p>
        </p:txBody>
      </p:sp>
    </p:spTree>
    <p:extLst>
      <p:ext uri="{BB962C8B-B14F-4D97-AF65-F5344CB8AC3E}">
        <p14:creationId xmlns:p14="http://schemas.microsoft.com/office/powerpoint/2010/main" val="4051415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 name="PlaceHolder 1"/>
          <p:cNvSpPr>
            <a:spLocks noGrp="1" noRot="1" noChangeAspect="1"/>
          </p:cNvSpPr>
          <p:nvPr>
            <p:ph type="sldImg"/>
          </p:nvPr>
        </p:nvSpPr>
        <p:spPr>
          <a:xfrm>
            <a:off x="217488" y="812800"/>
            <a:ext cx="7118350" cy="4003675"/>
          </a:xfrm>
          <a:prstGeom prst="rect">
            <a:avLst/>
          </a:prstGeom>
        </p:spPr>
      </p:sp>
      <p:sp>
        <p:nvSpPr>
          <p:cNvPr id="545" name="PlaceHolder 2"/>
          <p:cNvSpPr>
            <a:spLocks noGrp="1"/>
          </p:cNvSpPr>
          <p:nvPr>
            <p:ph type="body"/>
          </p:nvPr>
        </p:nvSpPr>
        <p:spPr>
          <a:xfrm>
            <a:off x="756000" y="5078520"/>
            <a:ext cx="6041880" cy="4805280"/>
          </a:xfrm>
          <a:prstGeom prst="rect">
            <a:avLst/>
          </a:prstGeom>
        </p:spPr>
        <p:txBody>
          <a:bodyPr lIns="0" tIns="0" rIns="0" bIns="0">
            <a:noAutofit/>
          </a:bodyPr>
          <a:lstStyle/>
          <a:p>
            <a:endParaRPr lang="it-IT" sz="2000" b="0" strike="noStrike" spc="-1">
              <a:latin typeface="Arial"/>
            </a:endParaRPr>
          </a:p>
        </p:txBody>
      </p:sp>
      <p:sp>
        <p:nvSpPr>
          <p:cNvPr id="546" name="CustomShape 3"/>
          <p:cNvSpPr/>
          <p:nvPr/>
        </p:nvSpPr>
        <p:spPr>
          <a:xfrm>
            <a:off x="4278960" y="10157400"/>
            <a:ext cx="3274920" cy="5284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287065B9-2486-419F-864D-6DEFE6FDC427}" type="slidenum">
              <a:rPr lang="it-IT" sz="1400" b="0" strike="noStrike" spc="-1">
                <a:solidFill>
                  <a:srgbClr val="000000"/>
                </a:solidFill>
                <a:latin typeface="Times New Roman"/>
                <a:ea typeface="+mn-ea"/>
              </a:rPr>
              <a:t>9</a:t>
            </a:fld>
            <a:endParaRPr lang="it-IT" sz="14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24"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it-IT" sz="3200" b="0" strike="noStrike" spc="-1">
              <a:latin typeface="Arial"/>
            </a:endParaRPr>
          </a:p>
        </p:txBody>
      </p:sp>
      <p:sp>
        <p:nvSpPr>
          <p:cNvPr id="25"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10"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311"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it-IT" sz="3200" b="0" strike="noStrike" spc="-1">
              <a:latin typeface="Arial"/>
            </a:endParaRPr>
          </a:p>
        </p:txBody>
      </p:sp>
      <p:sp>
        <p:nvSpPr>
          <p:cNvPr id="312"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13"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14" name="PlaceHolder 1"/>
          <p:cNvSpPr>
            <a:spLocks noGrp="1"/>
          </p:cNvSpPr>
          <p:nvPr>
            <p:ph type="subTitle"/>
          </p:nvPr>
        </p:nvSpPr>
        <p:spPr>
          <a:xfrm>
            <a:off x="504000" y="226800"/>
            <a:ext cx="9070920" cy="437508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15"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316"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it-IT" sz="3200" b="0" strike="noStrike" spc="-1">
              <a:latin typeface="Arial"/>
            </a:endParaRPr>
          </a:p>
        </p:txBody>
      </p:sp>
      <p:sp>
        <p:nvSpPr>
          <p:cNvPr id="317"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it-IT" sz="3200" b="0" strike="noStrike" spc="-1">
              <a:latin typeface="Arial"/>
            </a:endParaRPr>
          </a:p>
        </p:txBody>
      </p:sp>
      <p:sp>
        <p:nvSpPr>
          <p:cNvPr id="318"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19"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320"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it-IT" sz="3200" b="0" strike="noStrike" spc="-1">
              <a:latin typeface="Arial"/>
            </a:endParaRPr>
          </a:p>
        </p:txBody>
      </p:sp>
      <p:sp>
        <p:nvSpPr>
          <p:cNvPr id="321"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it-IT" sz="3200" b="0" strike="noStrike" spc="-1">
              <a:latin typeface="Arial"/>
            </a:endParaRPr>
          </a:p>
        </p:txBody>
      </p:sp>
      <p:sp>
        <p:nvSpPr>
          <p:cNvPr id="322"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23"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324"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it-IT" sz="3200" b="0" strike="noStrike" spc="-1">
              <a:latin typeface="Arial"/>
            </a:endParaRPr>
          </a:p>
        </p:txBody>
      </p:sp>
      <p:sp>
        <p:nvSpPr>
          <p:cNvPr id="325"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it-IT" sz="3200" b="0" strike="noStrike" spc="-1">
              <a:latin typeface="Arial"/>
            </a:endParaRPr>
          </a:p>
        </p:txBody>
      </p:sp>
      <p:sp>
        <p:nvSpPr>
          <p:cNvPr id="326"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27"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328"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it-IT" sz="3200" b="0" strike="noStrike" spc="-1">
              <a:latin typeface="Arial"/>
            </a:endParaRPr>
          </a:p>
        </p:txBody>
      </p:sp>
      <p:sp>
        <p:nvSpPr>
          <p:cNvPr id="329"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0"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331"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it-IT" sz="3200" b="0" strike="noStrike" spc="-1">
              <a:latin typeface="Arial"/>
            </a:endParaRPr>
          </a:p>
        </p:txBody>
      </p:sp>
      <p:sp>
        <p:nvSpPr>
          <p:cNvPr id="332"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it-IT" sz="3200" b="0" strike="noStrike" spc="-1">
              <a:latin typeface="Arial"/>
            </a:endParaRPr>
          </a:p>
        </p:txBody>
      </p:sp>
      <p:sp>
        <p:nvSpPr>
          <p:cNvPr id="333"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it-IT" sz="3200" b="0" strike="noStrike" spc="-1">
              <a:latin typeface="Arial"/>
            </a:endParaRPr>
          </a:p>
        </p:txBody>
      </p:sp>
      <p:sp>
        <p:nvSpPr>
          <p:cNvPr id="334"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5"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336"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it-IT" sz="3200" b="0" strike="noStrike" spc="-1">
              <a:latin typeface="Arial"/>
            </a:endParaRPr>
          </a:p>
        </p:txBody>
      </p:sp>
      <p:sp>
        <p:nvSpPr>
          <p:cNvPr id="337"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it-IT" sz="3200" b="0" strike="noStrike" spc="-1">
              <a:latin typeface="Arial"/>
            </a:endParaRPr>
          </a:p>
        </p:txBody>
      </p:sp>
      <p:sp>
        <p:nvSpPr>
          <p:cNvPr id="338"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it-IT" sz="3200" b="0" strike="noStrike" spc="-1">
              <a:latin typeface="Arial"/>
            </a:endParaRPr>
          </a:p>
        </p:txBody>
      </p:sp>
      <p:sp>
        <p:nvSpPr>
          <p:cNvPr id="339"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it-IT" sz="3200" b="0" strike="noStrike" spc="-1">
              <a:latin typeface="Arial"/>
            </a:endParaRPr>
          </a:p>
        </p:txBody>
      </p:sp>
      <p:sp>
        <p:nvSpPr>
          <p:cNvPr id="340"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it-IT" sz="3200" b="0" strike="noStrike" spc="-1">
              <a:latin typeface="Arial"/>
            </a:endParaRPr>
          </a:p>
        </p:txBody>
      </p:sp>
      <p:sp>
        <p:nvSpPr>
          <p:cNvPr id="341"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27"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it-IT" sz="3200" b="0" strike="noStrike" spc="-1">
              <a:latin typeface="Arial"/>
            </a:endParaRPr>
          </a:p>
        </p:txBody>
      </p:sp>
      <p:sp>
        <p:nvSpPr>
          <p:cNvPr id="28"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it-IT" sz="3200" b="0" strike="noStrike" spc="-1">
              <a:latin typeface="Arial"/>
            </a:endParaRPr>
          </a:p>
        </p:txBody>
      </p:sp>
      <p:sp>
        <p:nvSpPr>
          <p:cNvPr id="29"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it-IT" sz="3200" b="0" strike="noStrike" spc="-1">
              <a:latin typeface="Arial"/>
            </a:endParaRPr>
          </a:p>
        </p:txBody>
      </p:sp>
      <p:sp>
        <p:nvSpPr>
          <p:cNvPr id="30"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44"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345" name="PlaceHolder 2"/>
          <p:cNvSpPr>
            <a:spLocks noGrp="1"/>
          </p:cNvSpPr>
          <p:nvPr>
            <p:ph type="subTitle"/>
          </p:nvPr>
        </p:nvSpPr>
        <p:spPr>
          <a:xfrm>
            <a:off x="504000" y="1326600"/>
            <a:ext cx="9072000" cy="328860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46"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347"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48"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349"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it-IT" sz="3200" b="0" strike="noStrike" spc="-1">
              <a:latin typeface="Arial"/>
            </a:endParaRPr>
          </a:p>
        </p:txBody>
      </p:sp>
      <p:sp>
        <p:nvSpPr>
          <p:cNvPr id="350"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51"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52" name="PlaceHolder 1"/>
          <p:cNvSpPr>
            <a:spLocks noGrp="1"/>
          </p:cNvSpPr>
          <p:nvPr>
            <p:ph type="subTitle"/>
          </p:nvPr>
        </p:nvSpPr>
        <p:spPr>
          <a:xfrm>
            <a:off x="504000" y="226800"/>
            <a:ext cx="9070920" cy="437508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53"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354"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it-IT" sz="3200" b="0" strike="noStrike" spc="-1">
              <a:latin typeface="Arial"/>
            </a:endParaRPr>
          </a:p>
        </p:txBody>
      </p:sp>
      <p:sp>
        <p:nvSpPr>
          <p:cNvPr id="355"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it-IT" sz="3200" b="0" strike="noStrike" spc="-1">
              <a:latin typeface="Arial"/>
            </a:endParaRPr>
          </a:p>
        </p:txBody>
      </p:sp>
      <p:sp>
        <p:nvSpPr>
          <p:cNvPr id="356"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57"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358"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it-IT" sz="3200" b="0" strike="noStrike" spc="-1">
              <a:latin typeface="Arial"/>
            </a:endParaRPr>
          </a:p>
        </p:txBody>
      </p:sp>
      <p:sp>
        <p:nvSpPr>
          <p:cNvPr id="359"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it-IT" sz="3200" b="0" strike="noStrike" spc="-1">
              <a:latin typeface="Arial"/>
            </a:endParaRPr>
          </a:p>
        </p:txBody>
      </p:sp>
      <p:sp>
        <p:nvSpPr>
          <p:cNvPr id="360"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61"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362"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it-IT" sz="3200" b="0" strike="noStrike" spc="-1">
              <a:latin typeface="Arial"/>
            </a:endParaRPr>
          </a:p>
        </p:txBody>
      </p:sp>
      <p:sp>
        <p:nvSpPr>
          <p:cNvPr id="363"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it-IT" sz="3200" b="0" strike="noStrike" spc="-1">
              <a:latin typeface="Arial"/>
            </a:endParaRPr>
          </a:p>
        </p:txBody>
      </p:sp>
      <p:sp>
        <p:nvSpPr>
          <p:cNvPr id="364"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65"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366"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it-IT" sz="3200" b="0" strike="noStrike" spc="-1">
              <a:latin typeface="Arial"/>
            </a:endParaRPr>
          </a:p>
        </p:txBody>
      </p:sp>
      <p:sp>
        <p:nvSpPr>
          <p:cNvPr id="367"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68"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369"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it-IT" sz="3200" b="0" strike="noStrike" spc="-1">
              <a:latin typeface="Arial"/>
            </a:endParaRPr>
          </a:p>
        </p:txBody>
      </p:sp>
      <p:sp>
        <p:nvSpPr>
          <p:cNvPr id="370"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it-IT" sz="3200" b="0" strike="noStrike" spc="-1">
              <a:latin typeface="Arial"/>
            </a:endParaRPr>
          </a:p>
        </p:txBody>
      </p:sp>
      <p:sp>
        <p:nvSpPr>
          <p:cNvPr id="371"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it-IT" sz="3200" b="0" strike="noStrike" spc="-1">
              <a:latin typeface="Arial"/>
            </a:endParaRPr>
          </a:p>
        </p:txBody>
      </p:sp>
      <p:sp>
        <p:nvSpPr>
          <p:cNvPr id="372"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32"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it-IT" sz="3200" b="0" strike="noStrike" spc="-1">
              <a:latin typeface="Arial"/>
            </a:endParaRPr>
          </a:p>
        </p:txBody>
      </p:sp>
      <p:sp>
        <p:nvSpPr>
          <p:cNvPr id="33"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it-IT" sz="3200" b="0" strike="noStrike" spc="-1">
              <a:latin typeface="Arial"/>
            </a:endParaRPr>
          </a:p>
        </p:txBody>
      </p:sp>
      <p:sp>
        <p:nvSpPr>
          <p:cNvPr id="34"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it-IT" sz="3200" b="0" strike="noStrike" spc="-1">
              <a:latin typeface="Arial"/>
            </a:endParaRPr>
          </a:p>
        </p:txBody>
      </p:sp>
      <p:sp>
        <p:nvSpPr>
          <p:cNvPr id="35"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it-IT" sz="3200" b="0" strike="noStrike" spc="-1">
              <a:latin typeface="Arial"/>
            </a:endParaRPr>
          </a:p>
        </p:txBody>
      </p:sp>
      <p:sp>
        <p:nvSpPr>
          <p:cNvPr id="36"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it-IT" sz="3200" b="0" strike="noStrike" spc="-1">
              <a:latin typeface="Arial"/>
            </a:endParaRPr>
          </a:p>
        </p:txBody>
      </p:sp>
      <p:sp>
        <p:nvSpPr>
          <p:cNvPr id="37"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73"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374"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it-IT" sz="3200" b="0" strike="noStrike" spc="-1">
              <a:latin typeface="Arial"/>
            </a:endParaRPr>
          </a:p>
        </p:txBody>
      </p:sp>
      <p:sp>
        <p:nvSpPr>
          <p:cNvPr id="375"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it-IT" sz="3200" b="0" strike="noStrike" spc="-1">
              <a:latin typeface="Arial"/>
            </a:endParaRPr>
          </a:p>
        </p:txBody>
      </p:sp>
      <p:sp>
        <p:nvSpPr>
          <p:cNvPr id="376"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it-IT" sz="3200" b="0" strike="noStrike" spc="-1">
              <a:latin typeface="Arial"/>
            </a:endParaRPr>
          </a:p>
        </p:txBody>
      </p:sp>
      <p:sp>
        <p:nvSpPr>
          <p:cNvPr id="377"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it-IT" sz="3200" b="0" strike="noStrike" spc="-1">
              <a:latin typeface="Arial"/>
            </a:endParaRPr>
          </a:p>
        </p:txBody>
      </p:sp>
      <p:sp>
        <p:nvSpPr>
          <p:cNvPr id="378"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it-IT" sz="3200" b="0" strike="noStrike" spc="-1">
              <a:latin typeface="Arial"/>
            </a:endParaRPr>
          </a:p>
        </p:txBody>
      </p:sp>
      <p:sp>
        <p:nvSpPr>
          <p:cNvPr id="379"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2"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383" name="PlaceHolder 2"/>
          <p:cNvSpPr>
            <a:spLocks noGrp="1"/>
          </p:cNvSpPr>
          <p:nvPr>
            <p:ph type="subTitle"/>
          </p:nvPr>
        </p:nvSpPr>
        <p:spPr>
          <a:xfrm>
            <a:off x="504000" y="1326600"/>
            <a:ext cx="9072000" cy="328860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84"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385"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86"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387"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it-IT" sz="3200" b="0" strike="noStrike" spc="-1">
              <a:latin typeface="Arial"/>
            </a:endParaRPr>
          </a:p>
        </p:txBody>
      </p:sp>
      <p:sp>
        <p:nvSpPr>
          <p:cNvPr id="388"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89"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90" name="PlaceHolder 1"/>
          <p:cNvSpPr>
            <a:spLocks noGrp="1"/>
          </p:cNvSpPr>
          <p:nvPr>
            <p:ph type="subTitle"/>
          </p:nvPr>
        </p:nvSpPr>
        <p:spPr>
          <a:xfrm>
            <a:off x="504000" y="226800"/>
            <a:ext cx="9070920" cy="437508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91"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392"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it-IT" sz="3200" b="0" strike="noStrike" spc="-1">
              <a:latin typeface="Arial"/>
            </a:endParaRPr>
          </a:p>
        </p:txBody>
      </p:sp>
      <p:sp>
        <p:nvSpPr>
          <p:cNvPr id="393"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it-IT" sz="3200" b="0" strike="noStrike" spc="-1">
              <a:latin typeface="Arial"/>
            </a:endParaRPr>
          </a:p>
        </p:txBody>
      </p:sp>
      <p:sp>
        <p:nvSpPr>
          <p:cNvPr id="394"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95"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396"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it-IT" sz="3200" b="0" strike="noStrike" spc="-1">
              <a:latin typeface="Arial"/>
            </a:endParaRPr>
          </a:p>
        </p:txBody>
      </p:sp>
      <p:sp>
        <p:nvSpPr>
          <p:cNvPr id="397"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it-IT" sz="3200" b="0" strike="noStrike" spc="-1">
              <a:latin typeface="Arial"/>
            </a:endParaRPr>
          </a:p>
        </p:txBody>
      </p:sp>
      <p:sp>
        <p:nvSpPr>
          <p:cNvPr id="398"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99"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400"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it-IT" sz="3200" b="0" strike="noStrike" spc="-1">
              <a:latin typeface="Arial"/>
            </a:endParaRPr>
          </a:p>
        </p:txBody>
      </p:sp>
      <p:sp>
        <p:nvSpPr>
          <p:cNvPr id="401"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it-IT" sz="3200" b="0" strike="noStrike" spc="-1">
              <a:latin typeface="Arial"/>
            </a:endParaRPr>
          </a:p>
        </p:txBody>
      </p:sp>
      <p:sp>
        <p:nvSpPr>
          <p:cNvPr id="402"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03"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404"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it-IT" sz="3200" b="0" strike="noStrike" spc="-1">
              <a:latin typeface="Arial"/>
            </a:endParaRPr>
          </a:p>
        </p:txBody>
      </p:sp>
      <p:sp>
        <p:nvSpPr>
          <p:cNvPr id="405"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06"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407"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it-IT" sz="3200" b="0" strike="noStrike" spc="-1">
              <a:latin typeface="Arial"/>
            </a:endParaRPr>
          </a:p>
        </p:txBody>
      </p:sp>
      <p:sp>
        <p:nvSpPr>
          <p:cNvPr id="408"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it-IT" sz="3200" b="0" strike="noStrike" spc="-1">
              <a:latin typeface="Arial"/>
            </a:endParaRPr>
          </a:p>
        </p:txBody>
      </p:sp>
      <p:sp>
        <p:nvSpPr>
          <p:cNvPr id="409"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it-IT" sz="3200" b="0" strike="noStrike" spc="-1">
              <a:latin typeface="Arial"/>
            </a:endParaRPr>
          </a:p>
        </p:txBody>
      </p:sp>
      <p:sp>
        <p:nvSpPr>
          <p:cNvPr id="410"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11"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412"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it-IT" sz="3200" b="0" strike="noStrike" spc="-1">
              <a:latin typeface="Arial"/>
            </a:endParaRPr>
          </a:p>
        </p:txBody>
      </p:sp>
      <p:sp>
        <p:nvSpPr>
          <p:cNvPr id="413"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it-IT" sz="3200" b="0" strike="noStrike" spc="-1">
              <a:latin typeface="Arial"/>
            </a:endParaRPr>
          </a:p>
        </p:txBody>
      </p:sp>
      <p:sp>
        <p:nvSpPr>
          <p:cNvPr id="414"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it-IT" sz="3200" b="0" strike="noStrike" spc="-1">
              <a:latin typeface="Arial"/>
            </a:endParaRPr>
          </a:p>
        </p:txBody>
      </p:sp>
      <p:sp>
        <p:nvSpPr>
          <p:cNvPr id="415"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it-IT" sz="3200" b="0" strike="noStrike" spc="-1">
              <a:latin typeface="Arial"/>
            </a:endParaRPr>
          </a:p>
        </p:txBody>
      </p:sp>
      <p:sp>
        <p:nvSpPr>
          <p:cNvPr id="416"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it-IT" sz="3200" b="0" strike="noStrike" spc="-1">
              <a:latin typeface="Arial"/>
            </a:endParaRPr>
          </a:p>
        </p:txBody>
      </p:sp>
      <p:sp>
        <p:nvSpPr>
          <p:cNvPr id="417"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0"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421" name="PlaceHolder 2"/>
          <p:cNvSpPr>
            <a:spLocks noGrp="1"/>
          </p:cNvSpPr>
          <p:nvPr>
            <p:ph type="subTitle"/>
          </p:nvPr>
        </p:nvSpPr>
        <p:spPr>
          <a:xfrm>
            <a:off x="504000" y="1326600"/>
            <a:ext cx="9072000" cy="328860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2"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423"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24"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425"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it-IT" sz="3200" b="0" strike="noStrike" spc="-1">
              <a:latin typeface="Arial"/>
            </a:endParaRPr>
          </a:p>
        </p:txBody>
      </p:sp>
      <p:sp>
        <p:nvSpPr>
          <p:cNvPr id="426"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27"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28" name="PlaceHolder 1"/>
          <p:cNvSpPr>
            <a:spLocks noGrp="1"/>
          </p:cNvSpPr>
          <p:nvPr>
            <p:ph type="subTitle"/>
          </p:nvPr>
        </p:nvSpPr>
        <p:spPr>
          <a:xfrm>
            <a:off x="504000" y="226800"/>
            <a:ext cx="9070920" cy="437508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29"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430"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it-IT" sz="3200" b="0" strike="noStrike" spc="-1">
              <a:latin typeface="Arial"/>
            </a:endParaRPr>
          </a:p>
        </p:txBody>
      </p:sp>
      <p:sp>
        <p:nvSpPr>
          <p:cNvPr id="431"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it-IT" sz="3200" b="0" strike="noStrike" spc="-1">
              <a:latin typeface="Arial"/>
            </a:endParaRPr>
          </a:p>
        </p:txBody>
      </p:sp>
      <p:sp>
        <p:nvSpPr>
          <p:cNvPr id="432"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41" name="PlaceHolder 2"/>
          <p:cNvSpPr>
            <a:spLocks noGrp="1"/>
          </p:cNvSpPr>
          <p:nvPr>
            <p:ph type="subTitle"/>
          </p:nvPr>
        </p:nvSpPr>
        <p:spPr>
          <a:xfrm>
            <a:off x="504000" y="1326600"/>
            <a:ext cx="9072000" cy="328860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33"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434"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it-IT" sz="3200" b="0" strike="noStrike" spc="-1">
              <a:latin typeface="Arial"/>
            </a:endParaRPr>
          </a:p>
        </p:txBody>
      </p:sp>
      <p:sp>
        <p:nvSpPr>
          <p:cNvPr id="435"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it-IT" sz="3200" b="0" strike="noStrike" spc="-1">
              <a:latin typeface="Arial"/>
            </a:endParaRPr>
          </a:p>
        </p:txBody>
      </p:sp>
      <p:sp>
        <p:nvSpPr>
          <p:cNvPr id="436"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37"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438"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it-IT" sz="3200" b="0" strike="noStrike" spc="-1">
              <a:latin typeface="Arial"/>
            </a:endParaRPr>
          </a:p>
        </p:txBody>
      </p:sp>
      <p:sp>
        <p:nvSpPr>
          <p:cNvPr id="439"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it-IT" sz="3200" b="0" strike="noStrike" spc="-1">
              <a:latin typeface="Arial"/>
            </a:endParaRPr>
          </a:p>
        </p:txBody>
      </p:sp>
      <p:sp>
        <p:nvSpPr>
          <p:cNvPr id="440"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41"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442"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it-IT" sz="3200" b="0" strike="noStrike" spc="-1">
              <a:latin typeface="Arial"/>
            </a:endParaRPr>
          </a:p>
        </p:txBody>
      </p:sp>
      <p:sp>
        <p:nvSpPr>
          <p:cNvPr id="443"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44"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445"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it-IT" sz="3200" b="0" strike="noStrike" spc="-1">
              <a:latin typeface="Arial"/>
            </a:endParaRPr>
          </a:p>
        </p:txBody>
      </p:sp>
      <p:sp>
        <p:nvSpPr>
          <p:cNvPr id="446"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it-IT" sz="3200" b="0" strike="noStrike" spc="-1">
              <a:latin typeface="Arial"/>
            </a:endParaRPr>
          </a:p>
        </p:txBody>
      </p:sp>
      <p:sp>
        <p:nvSpPr>
          <p:cNvPr id="447"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it-IT" sz="3200" b="0" strike="noStrike" spc="-1">
              <a:latin typeface="Arial"/>
            </a:endParaRPr>
          </a:p>
        </p:txBody>
      </p:sp>
      <p:sp>
        <p:nvSpPr>
          <p:cNvPr id="448"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49"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450"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it-IT" sz="3200" b="0" strike="noStrike" spc="-1">
              <a:latin typeface="Arial"/>
            </a:endParaRPr>
          </a:p>
        </p:txBody>
      </p:sp>
      <p:sp>
        <p:nvSpPr>
          <p:cNvPr id="451"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it-IT" sz="3200" b="0" strike="noStrike" spc="-1">
              <a:latin typeface="Arial"/>
            </a:endParaRPr>
          </a:p>
        </p:txBody>
      </p:sp>
      <p:sp>
        <p:nvSpPr>
          <p:cNvPr id="452"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it-IT" sz="3200" b="0" strike="noStrike" spc="-1">
              <a:latin typeface="Arial"/>
            </a:endParaRPr>
          </a:p>
        </p:txBody>
      </p:sp>
      <p:sp>
        <p:nvSpPr>
          <p:cNvPr id="453"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it-IT" sz="3200" b="0" strike="noStrike" spc="-1">
              <a:latin typeface="Arial"/>
            </a:endParaRPr>
          </a:p>
        </p:txBody>
      </p:sp>
      <p:sp>
        <p:nvSpPr>
          <p:cNvPr id="454"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it-IT" sz="3200" b="0" strike="noStrike" spc="-1">
              <a:latin typeface="Arial"/>
            </a:endParaRPr>
          </a:p>
        </p:txBody>
      </p:sp>
      <p:sp>
        <p:nvSpPr>
          <p:cNvPr id="455"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58"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459" name="PlaceHolder 2"/>
          <p:cNvSpPr>
            <a:spLocks noGrp="1"/>
          </p:cNvSpPr>
          <p:nvPr>
            <p:ph type="subTitle"/>
          </p:nvPr>
        </p:nvSpPr>
        <p:spPr>
          <a:xfrm>
            <a:off x="504000" y="1326600"/>
            <a:ext cx="9072000" cy="328860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0"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461"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2"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463"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it-IT" sz="3200" b="0" strike="noStrike" spc="-1">
              <a:latin typeface="Arial"/>
            </a:endParaRPr>
          </a:p>
        </p:txBody>
      </p:sp>
      <p:sp>
        <p:nvSpPr>
          <p:cNvPr id="464"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65"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43"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66" name="PlaceHolder 1"/>
          <p:cNvSpPr>
            <a:spLocks noGrp="1"/>
          </p:cNvSpPr>
          <p:nvPr>
            <p:ph type="subTitle"/>
          </p:nvPr>
        </p:nvSpPr>
        <p:spPr>
          <a:xfrm>
            <a:off x="504000" y="226800"/>
            <a:ext cx="9070920" cy="437508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67"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468"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it-IT" sz="3200" b="0" strike="noStrike" spc="-1">
              <a:latin typeface="Arial"/>
            </a:endParaRPr>
          </a:p>
        </p:txBody>
      </p:sp>
      <p:sp>
        <p:nvSpPr>
          <p:cNvPr id="469"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it-IT" sz="3200" b="0" strike="noStrike" spc="-1">
              <a:latin typeface="Arial"/>
            </a:endParaRPr>
          </a:p>
        </p:txBody>
      </p:sp>
      <p:sp>
        <p:nvSpPr>
          <p:cNvPr id="470"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71"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472"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it-IT" sz="3200" b="0" strike="noStrike" spc="-1">
              <a:latin typeface="Arial"/>
            </a:endParaRPr>
          </a:p>
        </p:txBody>
      </p:sp>
      <p:sp>
        <p:nvSpPr>
          <p:cNvPr id="473"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it-IT" sz="3200" b="0" strike="noStrike" spc="-1">
              <a:latin typeface="Arial"/>
            </a:endParaRPr>
          </a:p>
        </p:txBody>
      </p:sp>
      <p:sp>
        <p:nvSpPr>
          <p:cNvPr id="474"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75"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476"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it-IT" sz="3200" b="0" strike="noStrike" spc="-1">
              <a:latin typeface="Arial"/>
            </a:endParaRPr>
          </a:p>
        </p:txBody>
      </p:sp>
      <p:sp>
        <p:nvSpPr>
          <p:cNvPr id="477"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it-IT" sz="3200" b="0" strike="noStrike" spc="-1">
              <a:latin typeface="Arial"/>
            </a:endParaRPr>
          </a:p>
        </p:txBody>
      </p:sp>
      <p:sp>
        <p:nvSpPr>
          <p:cNvPr id="478"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79"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480"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it-IT" sz="3200" b="0" strike="noStrike" spc="-1">
              <a:latin typeface="Arial"/>
            </a:endParaRPr>
          </a:p>
        </p:txBody>
      </p:sp>
      <p:sp>
        <p:nvSpPr>
          <p:cNvPr id="481"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82"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483"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it-IT" sz="3200" b="0" strike="noStrike" spc="-1">
              <a:latin typeface="Arial"/>
            </a:endParaRPr>
          </a:p>
        </p:txBody>
      </p:sp>
      <p:sp>
        <p:nvSpPr>
          <p:cNvPr id="484"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it-IT" sz="3200" b="0" strike="noStrike" spc="-1">
              <a:latin typeface="Arial"/>
            </a:endParaRPr>
          </a:p>
        </p:txBody>
      </p:sp>
      <p:sp>
        <p:nvSpPr>
          <p:cNvPr id="485"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it-IT" sz="3200" b="0" strike="noStrike" spc="-1">
              <a:latin typeface="Arial"/>
            </a:endParaRPr>
          </a:p>
        </p:txBody>
      </p:sp>
      <p:sp>
        <p:nvSpPr>
          <p:cNvPr id="486"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87"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488"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it-IT" sz="3200" b="0" strike="noStrike" spc="-1">
              <a:latin typeface="Arial"/>
            </a:endParaRPr>
          </a:p>
        </p:txBody>
      </p:sp>
      <p:sp>
        <p:nvSpPr>
          <p:cNvPr id="489"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it-IT" sz="3200" b="0" strike="noStrike" spc="-1">
              <a:latin typeface="Arial"/>
            </a:endParaRPr>
          </a:p>
        </p:txBody>
      </p:sp>
      <p:sp>
        <p:nvSpPr>
          <p:cNvPr id="490"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it-IT" sz="3200" b="0" strike="noStrike" spc="-1">
              <a:latin typeface="Arial"/>
            </a:endParaRPr>
          </a:p>
        </p:txBody>
      </p:sp>
      <p:sp>
        <p:nvSpPr>
          <p:cNvPr id="491"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it-IT" sz="3200" b="0" strike="noStrike" spc="-1">
              <a:latin typeface="Arial"/>
            </a:endParaRPr>
          </a:p>
        </p:txBody>
      </p:sp>
      <p:sp>
        <p:nvSpPr>
          <p:cNvPr id="492"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it-IT" sz="3200" b="0" strike="noStrike" spc="-1">
              <a:latin typeface="Arial"/>
            </a:endParaRPr>
          </a:p>
        </p:txBody>
      </p:sp>
      <p:sp>
        <p:nvSpPr>
          <p:cNvPr id="493"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45"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it-IT" sz="3200" b="0" strike="noStrike" spc="-1">
              <a:latin typeface="Arial"/>
            </a:endParaRPr>
          </a:p>
        </p:txBody>
      </p:sp>
      <p:sp>
        <p:nvSpPr>
          <p:cNvPr id="46"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504000" y="226800"/>
            <a:ext cx="9070920" cy="437508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50"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it-IT" sz="3200" b="0" strike="noStrike" spc="-1">
              <a:latin typeface="Arial"/>
            </a:endParaRPr>
          </a:p>
        </p:txBody>
      </p:sp>
      <p:sp>
        <p:nvSpPr>
          <p:cNvPr id="51"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it-IT" sz="3200" b="0" strike="noStrike" spc="-1">
              <a:latin typeface="Arial"/>
            </a:endParaRPr>
          </a:p>
        </p:txBody>
      </p:sp>
      <p:sp>
        <p:nvSpPr>
          <p:cNvPr id="52"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3" name="PlaceHolder 2"/>
          <p:cNvSpPr>
            <a:spLocks noGrp="1"/>
          </p:cNvSpPr>
          <p:nvPr>
            <p:ph type="subTitle"/>
          </p:nvPr>
        </p:nvSpPr>
        <p:spPr>
          <a:xfrm>
            <a:off x="504000" y="1326600"/>
            <a:ext cx="9072000" cy="328860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54"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it-IT" sz="3200" b="0" strike="noStrike" spc="-1">
              <a:latin typeface="Arial"/>
            </a:endParaRPr>
          </a:p>
        </p:txBody>
      </p:sp>
      <p:sp>
        <p:nvSpPr>
          <p:cNvPr id="55"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it-IT" sz="3200" b="0" strike="noStrike" spc="-1">
              <a:latin typeface="Arial"/>
            </a:endParaRPr>
          </a:p>
        </p:txBody>
      </p:sp>
      <p:sp>
        <p:nvSpPr>
          <p:cNvPr id="56"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58"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it-IT" sz="3200" b="0" strike="noStrike" spc="-1">
              <a:latin typeface="Arial"/>
            </a:endParaRPr>
          </a:p>
        </p:txBody>
      </p:sp>
      <p:sp>
        <p:nvSpPr>
          <p:cNvPr id="59"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it-IT" sz="3200" b="0" strike="noStrike" spc="-1">
              <a:latin typeface="Arial"/>
            </a:endParaRPr>
          </a:p>
        </p:txBody>
      </p:sp>
      <p:sp>
        <p:nvSpPr>
          <p:cNvPr id="60"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62"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it-IT" sz="3200" b="0" strike="noStrike" spc="-1">
              <a:latin typeface="Arial"/>
            </a:endParaRPr>
          </a:p>
        </p:txBody>
      </p:sp>
      <p:sp>
        <p:nvSpPr>
          <p:cNvPr id="63"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65"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it-IT" sz="3200" b="0" strike="noStrike" spc="-1">
              <a:latin typeface="Arial"/>
            </a:endParaRPr>
          </a:p>
        </p:txBody>
      </p:sp>
      <p:sp>
        <p:nvSpPr>
          <p:cNvPr id="66"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it-IT" sz="3200" b="0" strike="noStrike" spc="-1">
              <a:latin typeface="Arial"/>
            </a:endParaRPr>
          </a:p>
        </p:txBody>
      </p:sp>
      <p:sp>
        <p:nvSpPr>
          <p:cNvPr id="67"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it-IT" sz="3200" b="0" strike="noStrike" spc="-1">
              <a:latin typeface="Arial"/>
            </a:endParaRPr>
          </a:p>
        </p:txBody>
      </p:sp>
      <p:sp>
        <p:nvSpPr>
          <p:cNvPr id="68"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70"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it-IT" sz="3200" b="0" strike="noStrike" spc="-1">
              <a:latin typeface="Arial"/>
            </a:endParaRPr>
          </a:p>
        </p:txBody>
      </p:sp>
      <p:sp>
        <p:nvSpPr>
          <p:cNvPr id="71"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it-IT" sz="3200" b="0" strike="noStrike" spc="-1">
              <a:latin typeface="Arial"/>
            </a:endParaRPr>
          </a:p>
        </p:txBody>
      </p:sp>
      <p:sp>
        <p:nvSpPr>
          <p:cNvPr id="72"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it-IT" sz="3200" b="0" strike="noStrike" spc="-1">
              <a:latin typeface="Arial"/>
            </a:endParaRPr>
          </a:p>
        </p:txBody>
      </p:sp>
      <p:sp>
        <p:nvSpPr>
          <p:cNvPr id="73"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it-IT" sz="3200" b="0" strike="noStrike" spc="-1">
              <a:latin typeface="Arial"/>
            </a:endParaRPr>
          </a:p>
        </p:txBody>
      </p:sp>
      <p:sp>
        <p:nvSpPr>
          <p:cNvPr id="74"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it-IT" sz="3200" b="0" strike="noStrike" spc="-1">
              <a:latin typeface="Arial"/>
            </a:endParaRPr>
          </a:p>
        </p:txBody>
      </p:sp>
      <p:sp>
        <p:nvSpPr>
          <p:cNvPr id="75"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79" name="PlaceHolder 2"/>
          <p:cNvSpPr>
            <a:spLocks noGrp="1"/>
          </p:cNvSpPr>
          <p:nvPr>
            <p:ph type="subTitle"/>
          </p:nvPr>
        </p:nvSpPr>
        <p:spPr>
          <a:xfrm>
            <a:off x="504000" y="1326600"/>
            <a:ext cx="9072000" cy="328860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81"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83"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it-IT" sz="3200" b="0" strike="noStrike" spc="-1">
              <a:latin typeface="Arial"/>
            </a:endParaRPr>
          </a:p>
        </p:txBody>
      </p:sp>
      <p:sp>
        <p:nvSpPr>
          <p:cNvPr id="84"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5"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504000" y="226800"/>
            <a:ext cx="9070920" cy="437508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88"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it-IT" sz="3200" b="0" strike="noStrike" spc="-1">
              <a:latin typeface="Arial"/>
            </a:endParaRPr>
          </a:p>
        </p:txBody>
      </p:sp>
      <p:sp>
        <p:nvSpPr>
          <p:cNvPr id="89"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it-IT" sz="3200" b="0" strike="noStrike" spc="-1">
              <a:latin typeface="Arial"/>
            </a:endParaRPr>
          </a:p>
        </p:txBody>
      </p:sp>
      <p:sp>
        <p:nvSpPr>
          <p:cNvPr id="90"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92"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it-IT" sz="3200" b="0" strike="noStrike" spc="-1">
              <a:latin typeface="Arial"/>
            </a:endParaRPr>
          </a:p>
        </p:txBody>
      </p:sp>
      <p:sp>
        <p:nvSpPr>
          <p:cNvPr id="93"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it-IT" sz="3200" b="0" strike="noStrike" spc="-1">
              <a:latin typeface="Arial"/>
            </a:endParaRPr>
          </a:p>
        </p:txBody>
      </p:sp>
      <p:sp>
        <p:nvSpPr>
          <p:cNvPr id="94"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96"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it-IT" sz="3200" b="0" strike="noStrike" spc="-1">
              <a:latin typeface="Arial"/>
            </a:endParaRPr>
          </a:p>
        </p:txBody>
      </p:sp>
      <p:sp>
        <p:nvSpPr>
          <p:cNvPr id="97"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it-IT" sz="3200" b="0" strike="noStrike" spc="-1">
              <a:latin typeface="Arial"/>
            </a:endParaRPr>
          </a:p>
        </p:txBody>
      </p:sp>
      <p:sp>
        <p:nvSpPr>
          <p:cNvPr id="98"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100"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it-IT" sz="3200" b="0" strike="noStrike" spc="-1">
              <a:latin typeface="Arial"/>
            </a:endParaRPr>
          </a:p>
        </p:txBody>
      </p:sp>
      <p:sp>
        <p:nvSpPr>
          <p:cNvPr id="101"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103"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it-IT" sz="3200" b="0" strike="noStrike" spc="-1">
              <a:latin typeface="Arial"/>
            </a:endParaRPr>
          </a:p>
        </p:txBody>
      </p:sp>
      <p:sp>
        <p:nvSpPr>
          <p:cNvPr id="104"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it-IT" sz="3200" b="0" strike="noStrike" spc="-1">
              <a:latin typeface="Arial"/>
            </a:endParaRPr>
          </a:p>
        </p:txBody>
      </p:sp>
      <p:sp>
        <p:nvSpPr>
          <p:cNvPr id="105"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it-IT" sz="3200" b="0" strike="noStrike" spc="-1">
              <a:latin typeface="Arial"/>
            </a:endParaRPr>
          </a:p>
        </p:txBody>
      </p:sp>
      <p:sp>
        <p:nvSpPr>
          <p:cNvPr id="106"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108"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it-IT" sz="3200" b="0" strike="noStrike" spc="-1">
              <a:latin typeface="Arial"/>
            </a:endParaRPr>
          </a:p>
        </p:txBody>
      </p:sp>
      <p:sp>
        <p:nvSpPr>
          <p:cNvPr id="109"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it-IT" sz="3200" b="0" strike="noStrike" spc="-1">
              <a:latin typeface="Arial"/>
            </a:endParaRPr>
          </a:p>
        </p:txBody>
      </p:sp>
      <p:sp>
        <p:nvSpPr>
          <p:cNvPr id="110"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it-IT" sz="3200" b="0" strike="noStrike" spc="-1">
              <a:latin typeface="Arial"/>
            </a:endParaRPr>
          </a:p>
        </p:txBody>
      </p:sp>
      <p:sp>
        <p:nvSpPr>
          <p:cNvPr id="111"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it-IT" sz="3200" b="0" strike="noStrike" spc="-1">
              <a:latin typeface="Arial"/>
            </a:endParaRPr>
          </a:p>
        </p:txBody>
      </p:sp>
      <p:sp>
        <p:nvSpPr>
          <p:cNvPr id="112"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it-IT" sz="3200" b="0" strike="noStrike" spc="-1">
              <a:latin typeface="Arial"/>
            </a:endParaRPr>
          </a:p>
        </p:txBody>
      </p:sp>
      <p:sp>
        <p:nvSpPr>
          <p:cNvPr id="113"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117" name="PlaceHolder 2"/>
          <p:cNvSpPr>
            <a:spLocks noGrp="1"/>
          </p:cNvSpPr>
          <p:nvPr>
            <p:ph type="subTitle"/>
          </p:nvPr>
        </p:nvSpPr>
        <p:spPr>
          <a:xfrm>
            <a:off x="504000" y="1326600"/>
            <a:ext cx="9072000" cy="328860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119"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7"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it-IT" sz="3200" b="0" strike="noStrike" spc="-1">
              <a:latin typeface="Arial"/>
            </a:endParaRPr>
          </a:p>
        </p:txBody>
      </p:sp>
      <p:sp>
        <p:nvSpPr>
          <p:cNvPr id="8"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121"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it-IT" sz="3200" b="0" strike="noStrike" spc="-1">
              <a:latin typeface="Arial"/>
            </a:endParaRPr>
          </a:p>
        </p:txBody>
      </p:sp>
      <p:sp>
        <p:nvSpPr>
          <p:cNvPr id="122"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504000" y="226800"/>
            <a:ext cx="9070920" cy="437508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126"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it-IT" sz="3200" b="0" strike="noStrike" spc="-1">
              <a:latin typeface="Arial"/>
            </a:endParaRPr>
          </a:p>
        </p:txBody>
      </p:sp>
      <p:sp>
        <p:nvSpPr>
          <p:cNvPr id="127"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it-IT" sz="3200" b="0" strike="noStrike" spc="-1">
              <a:latin typeface="Arial"/>
            </a:endParaRPr>
          </a:p>
        </p:txBody>
      </p:sp>
      <p:sp>
        <p:nvSpPr>
          <p:cNvPr id="128"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130"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it-IT" sz="3200" b="0" strike="noStrike" spc="-1">
              <a:latin typeface="Arial"/>
            </a:endParaRPr>
          </a:p>
        </p:txBody>
      </p:sp>
      <p:sp>
        <p:nvSpPr>
          <p:cNvPr id="131"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it-IT" sz="3200" b="0" strike="noStrike" spc="-1">
              <a:latin typeface="Arial"/>
            </a:endParaRPr>
          </a:p>
        </p:txBody>
      </p:sp>
      <p:sp>
        <p:nvSpPr>
          <p:cNvPr id="132"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134"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it-IT" sz="3200" b="0" strike="noStrike" spc="-1">
              <a:latin typeface="Arial"/>
            </a:endParaRPr>
          </a:p>
        </p:txBody>
      </p:sp>
      <p:sp>
        <p:nvSpPr>
          <p:cNvPr id="135"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it-IT" sz="3200" b="0" strike="noStrike" spc="-1">
              <a:latin typeface="Arial"/>
            </a:endParaRPr>
          </a:p>
        </p:txBody>
      </p:sp>
      <p:sp>
        <p:nvSpPr>
          <p:cNvPr id="136"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138"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it-IT" sz="3200" b="0" strike="noStrike" spc="-1">
              <a:latin typeface="Arial"/>
            </a:endParaRPr>
          </a:p>
        </p:txBody>
      </p:sp>
      <p:sp>
        <p:nvSpPr>
          <p:cNvPr id="139"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141"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it-IT" sz="3200" b="0" strike="noStrike" spc="-1">
              <a:latin typeface="Arial"/>
            </a:endParaRPr>
          </a:p>
        </p:txBody>
      </p:sp>
      <p:sp>
        <p:nvSpPr>
          <p:cNvPr id="142"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it-IT" sz="3200" b="0" strike="noStrike" spc="-1">
              <a:latin typeface="Arial"/>
            </a:endParaRPr>
          </a:p>
        </p:txBody>
      </p:sp>
      <p:sp>
        <p:nvSpPr>
          <p:cNvPr id="143"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it-IT" sz="3200" b="0" strike="noStrike" spc="-1">
              <a:latin typeface="Arial"/>
            </a:endParaRPr>
          </a:p>
        </p:txBody>
      </p:sp>
      <p:sp>
        <p:nvSpPr>
          <p:cNvPr id="144"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146"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it-IT" sz="3200" b="0" strike="noStrike" spc="-1">
              <a:latin typeface="Arial"/>
            </a:endParaRPr>
          </a:p>
        </p:txBody>
      </p:sp>
      <p:sp>
        <p:nvSpPr>
          <p:cNvPr id="147"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it-IT" sz="3200" b="0" strike="noStrike" spc="-1">
              <a:latin typeface="Arial"/>
            </a:endParaRPr>
          </a:p>
        </p:txBody>
      </p:sp>
      <p:sp>
        <p:nvSpPr>
          <p:cNvPr id="148"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it-IT" sz="3200" b="0" strike="noStrike" spc="-1">
              <a:latin typeface="Arial"/>
            </a:endParaRPr>
          </a:p>
        </p:txBody>
      </p:sp>
      <p:sp>
        <p:nvSpPr>
          <p:cNvPr id="149"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it-IT" sz="3200" b="0" strike="noStrike" spc="-1">
              <a:latin typeface="Arial"/>
            </a:endParaRPr>
          </a:p>
        </p:txBody>
      </p:sp>
      <p:sp>
        <p:nvSpPr>
          <p:cNvPr id="150"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it-IT" sz="3200" b="0" strike="noStrike" spc="-1">
              <a:latin typeface="Arial"/>
            </a:endParaRPr>
          </a:p>
        </p:txBody>
      </p:sp>
      <p:sp>
        <p:nvSpPr>
          <p:cNvPr id="151"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4"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155" name="PlaceHolder 2"/>
          <p:cNvSpPr>
            <a:spLocks noGrp="1"/>
          </p:cNvSpPr>
          <p:nvPr>
            <p:ph type="subTitle"/>
          </p:nvPr>
        </p:nvSpPr>
        <p:spPr>
          <a:xfrm>
            <a:off x="504000" y="1326600"/>
            <a:ext cx="9072000" cy="328860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157"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159"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it-IT" sz="3200" b="0" strike="noStrike" spc="-1">
              <a:latin typeface="Arial"/>
            </a:endParaRPr>
          </a:p>
        </p:txBody>
      </p:sp>
      <p:sp>
        <p:nvSpPr>
          <p:cNvPr id="160"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1"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2" name="PlaceHolder 1"/>
          <p:cNvSpPr>
            <a:spLocks noGrp="1"/>
          </p:cNvSpPr>
          <p:nvPr>
            <p:ph type="subTitle"/>
          </p:nvPr>
        </p:nvSpPr>
        <p:spPr>
          <a:xfrm>
            <a:off x="504000" y="226800"/>
            <a:ext cx="9070920" cy="437508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164"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it-IT" sz="3200" b="0" strike="noStrike" spc="-1">
              <a:latin typeface="Arial"/>
            </a:endParaRPr>
          </a:p>
        </p:txBody>
      </p:sp>
      <p:sp>
        <p:nvSpPr>
          <p:cNvPr id="165"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it-IT" sz="3200" b="0" strike="noStrike" spc="-1">
              <a:latin typeface="Arial"/>
            </a:endParaRPr>
          </a:p>
        </p:txBody>
      </p:sp>
      <p:sp>
        <p:nvSpPr>
          <p:cNvPr id="166"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168"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it-IT" sz="3200" b="0" strike="noStrike" spc="-1">
              <a:latin typeface="Arial"/>
            </a:endParaRPr>
          </a:p>
        </p:txBody>
      </p:sp>
      <p:sp>
        <p:nvSpPr>
          <p:cNvPr id="169"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it-IT" sz="3200" b="0" strike="noStrike" spc="-1">
              <a:latin typeface="Arial"/>
            </a:endParaRPr>
          </a:p>
        </p:txBody>
      </p:sp>
      <p:sp>
        <p:nvSpPr>
          <p:cNvPr id="170"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172"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it-IT" sz="3200" b="0" strike="noStrike" spc="-1">
              <a:latin typeface="Arial"/>
            </a:endParaRPr>
          </a:p>
        </p:txBody>
      </p:sp>
      <p:sp>
        <p:nvSpPr>
          <p:cNvPr id="173"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it-IT" sz="3200" b="0" strike="noStrike" spc="-1">
              <a:latin typeface="Arial"/>
            </a:endParaRPr>
          </a:p>
        </p:txBody>
      </p:sp>
      <p:sp>
        <p:nvSpPr>
          <p:cNvPr id="174"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176"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it-IT" sz="3200" b="0" strike="noStrike" spc="-1">
              <a:latin typeface="Arial"/>
            </a:endParaRPr>
          </a:p>
        </p:txBody>
      </p:sp>
      <p:sp>
        <p:nvSpPr>
          <p:cNvPr id="177"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179"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it-IT" sz="3200" b="0" strike="noStrike" spc="-1">
              <a:latin typeface="Arial"/>
            </a:endParaRPr>
          </a:p>
        </p:txBody>
      </p:sp>
      <p:sp>
        <p:nvSpPr>
          <p:cNvPr id="180"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it-IT" sz="3200" b="0" strike="noStrike" spc="-1">
              <a:latin typeface="Arial"/>
            </a:endParaRPr>
          </a:p>
        </p:txBody>
      </p:sp>
      <p:sp>
        <p:nvSpPr>
          <p:cNvPr id="181"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it-IT" sz="3200" b="0" strike="noStrike" spc="-1">
              <a:latin typeface="Arial"/>
            </a:endParaRPr>
          </a:p>
        </p:txBody>
      </p:sp>
      <p:sp>
        <p:nvSpPr>
          <p:cNvPr id="182"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226800"/>
            <a:ext cx="9070920" cy="437508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184"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it-IT" sz="3200" b="0" strike="noStrike" spc="-1">
              <a:latin typeface="Arial"/>
            </a:endParaRPr>
          </a:p>
        </p:txBody>
      </p:sp>
      <p:sp>
        <p:nvSpPr>
          <p:cNvPr id="185"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it-IT" sz="3200" b="0" strike="noStrike" spc="-1">
              <a:latin typeface="Arial"/>
            </a:endParaRPr>
          </a:p>
        </p:txBody>
      </p:sp>
      <p:sp>
        <p:nvSpPr>
          <p:cNvPr id="186"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it-IT" sz="3200" b="0" strike="noStrike" spc="-1">
              <a:latin typeface="Arial"/>
            </a:endParaRPr>
          </a:p>
        </p:txBody>
      </p:sp>
      <p:sp>
        <p:nvSpPr>
          <p:cNvPr id="187"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it-IT" sz="3200" b="0" strike="noStrike" spc="-1">
              <a:latin typeface="Arial"/>
            </a:endParaRPr>
          </a:p>
        </p:txBody>
      </p:sp>
      <p:sp>
        <p:nvSpPr>
          <p:cNvPr id="188"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it-IT" sz="3200" b="0" strike="noStrike" spc="-1">
              <a:latin typeface="Arial"/>
            </a:endParaRPr>
          </a:p>
        </p:txBody>
      </p:sp>
      <p:sp>
        <p:nvSpPr>
          <p:cNvPr id="189"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2"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193" name="PlaceHolder 2"/>
          <p:cNvSpPr>
            <a:spLocks noGrp="1"/>
          </p:cNvSpPr>
          <p:nvPr>
            <p:ph type="subTitle"/>
          </p:nvPr>
        </p:nvSpPr>
        <p:spPr>
          <a:xfrm>
            <a:off x="504000" y="1326600"/>
            <a:ext cx="9072000" cy="328860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195"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197"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it-IT" sz="3200" b="0" strike="noStrike" spc="-1">
              <a:latin typeface="Arial"/>
            </a:endParaRPr>
          </a:p>
        </p:txBody>
      </p:sp>
      <p:sp>
        <p:nvSpPr>
          <p:cNvPr id="198"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99"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0" name="PlaceHolder 1"/>
          <p:cNvSpPr>
            <a:spLocks noGrp="1"/>
          </p:cNvSpPr>
          <p:nvPr>
            <p:ph type="subTitle"/>
          </p:nvPr>
        </p:nvSpPr>
        <p:spPr>
          <a:xfrm>
            <a:off x="504000" y="226800"/>
            <a:ext cx="9070920" cy="437508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202"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it-IT" sz="3200" b="0" strike="noStrike" spc="-1">
              <a:latin typeface="Arial"/>
            </a:endParaRPr>
          </a:p>
        </p:txBody>
      </p:sp>
      <p:sp>
        <p:nvSpPr>
          <p:cNvPr id="203"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it-IT" sz="3200" b="0" strike="noStrike" spc="-1">
              <a:latin typeface="Arial"/>
            </a:endParaRPr>
          </a:p>
        </p:txBody>
      </p:sp>
      <p:sp>
        <p:nvSpPr>
          <p:cNvPr id="204"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206"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it-IT" sz="3200" b="0" strike="noStrike" spc="-1">
              <a:latin typeface="Arial"/>
            </a:endParaRPr>
          </a:p>
        </p:txBody>
      </p:sp>
      <p:sp>
        <p:nvSpPr>
          <p:cNvPr id="207"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it-IT" sz="3200" b="0" strike="noStrike" spc="-1">
              <a:latin typeface="Arial"/>
            </a:endParaRPr>
          </a:p>
        </p:txBody>
      </p:sp>
      <p:sp>
        <p:nvSpPr>
          <p:cNvPr id="208"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9"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210"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it-IT" sz="3200" b="0" strike="noStrike" spc="-1">
              <a:latin typeface="Arial"/>
            </a:endParaRPr>
          </a:p>
        </p:txBody>
      </p:sp>
      <p:sp>
        <p:nvSpPr>
          <p:cNvPr id="211"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it-IT" sz="3200" b="0" strike="noStrike" spc="-1">
              <a:latin typeface="Arial"/>
            </a:endParaRPr>
          </a:p>
        </p:txBody>
      </p:sp>
      <p:sp>
        <p:nvSpPr>
          <p:cNvPr id="212"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12"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it-IT" sz="3200" b="0" strike="noStrike" spc="-1">
              <a:latin typeface="Arial"/>
            </a:endParaRPr>
          </a:p>
        </p:txBody>
      </p:sp>
      <p:sp>
        <p:nvSpPr>
          <p:cNvPr id="13"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it-IT" sz="3200" b="0" strike="noStrike" spc="-1">
              <a:latin typeface="Arial"/>
            </a:endParaRPr>
          </a:p>
        </p:txBody>
      </p:sp>
      <p:sp>
        <p:nvSpPr>
          <p:cNvPr id="14"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214"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it-IT" sz="3200" b="0" strike="noStrike" spc="-1">
              <a:latin typeface="Arial"/>
            </a:endParaRPr>
          </a:p>
        </p:txBody>
      </p:sp>
      <p:sp>
        <p:nvSpPr>
          <p:cNvPr id="215"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217"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it-IT" sz="3200" b="0" strike="noStrike" spc="-1">
              <a:latin typeface="Arial"/>
            </a:endParaRPr>
          </a:p>
        </p:txBody>
      </p:sp>
      <p:sp>
        <p:nvSpPr>
          <p:cNvPr id="218"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it-IT" sz="3200" b="0" strike="noStrike" spc="-1">
              <a:latin typeface="Arial"/>
            </a:endParaRPr>
          </a:p>
        </p:txBody>
      </p:sp>
      <p:sp>
        <p:nvSpPr>
          <p:cNvPr id="219"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it-IT" sz="3200" b="0" strike="noStrike" spc="-1">
              <a:latin typeface="Arial"/>
            </a:endParaRPr>
          </a:p>
        </p:txBody>
      </p:sp>
      <p:sp>
        <p:nvSpPr>
          <p:cNvPr id="220"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222"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it-IT" sz="3200" b="0" strike="noStrike" spc="-1">
              <a:latin typeface="Arial"/>
            </a:endParaRPr>
          </a:p>
        </p:txBody>
      </p:sp>
      <p:sp>
        <p:nvSpPr>
          <p:cNvPr id="223"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it-IT" sz="3200" b="0" strike="noStrike" spc="-1">
              <a:latin typeface="Arial"/>
            </a:endParaRPr>
          </a:p>
        </p:txBody>
      </p:sp>
      <p:sp>
        <p:nvSpPr>
          <p:cNvPr id="224"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it-IT" sz="3200" b="0" strike="noStrike" spc="-1">
              <a:latin typeface="Arial"/>
            </a:endParaRPr>
          </a:p>
        </p:txBody>
      </p:sp>
      <p:sp>
        <p:nvSpPr>
          <p:cNvPr id="225"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it-IT" sz="3200" b="0" strike="noStrike" spc="-1">
              <a:latin typeface="Arial"/>
            </a:endParaRPr>
          </a:p>
        </p:txBody>
      </p:sp>
      <p:sp>
        <p:nvSpPr>
          <p:cNvPr id="226"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it-IT" sz="3200" b="0" strike="noStrike" spc="-1">
              <a:latin typeface="Arial"/>
            </a:endParaRPr>
          </a:p>
        </p:txBody>
      </p:sp>
      <p:sp>
        <p:nvSpPr>
          <p:cNvPr id="227"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0"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231" name="PlaceHolder 2"/>
          <p:cNvSpPr>
            <a:spLocks noGrp="1"/>
          </p:cNvSpPr>
          <p:nvPr>
            <p:ph type="subTitle"/>
          </p:nvPr>
        </p:nvSpPr>
        <p:spPr>
          <a:xfrm>
            <a:off x="504000" y="1326600"/>
            <a:ext cx="9072000" cy="328860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233"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235"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it-IT" sz="3200" b="0" strike="noStrike" spc="-1">
              <a:latin typeface="Arial"/>
            </a:endParaRPr>
          </a:p>
        </p:txBody>
      </p:sp>
      <p:sp>
        <p:nvSpPr>
          <p:cNvPr id="236"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37"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38" name="PlaceHolder 1"/>
          <p:cNvSpPr>
            <a:spLocks noGrp="1"/>
          </p:cNvSpPr>
          <p:nvPr>
            <p:ph type="subTitle"/>
          </p:nvPr>
        </p:nvSpPr>
        <p:spPr>
          <a:xfrm>
            <a:off x="504000" y="226800"/>
            <a:ext cx="9070920" cy="437508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39"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240"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it-IT" sz="3200" b="0" strike="noStrike" spc="-1">
              <a:latin typeface="Arial"/>
            </a:endParaRPr>
          </a:p>
        </p:txBody>
      </p:sp>
      <p:sp>
        <p:nvSpPr>
          <p:cNvPr id="241"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it-IT" sz="3200" b="0" strike="noStrike" spc="-1">
              <a:latin typeface="Arial"/>
            </a:endParaRPr>
          </a:p>
        </p:txBody>
      </p:sp>
      <p:sp>
        <p:nvSpPr>
          <p:cNvPr id="242"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16"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it-IT" sz="3200" b="0" strike="noStrike" spc="-1">
              <a:latin typeface="Arial"/>
            </a:endParaRPr>
          </a:p>
        </p:txBody>
      </p:sp>
      <p:sp>
        <p:nvSpPr>
          <p:cNvPr id="17"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it-IT" sz="3200" b="0" strike="noStrike" spc="-1">
              <a:latin typeface="Arial"/>
            </a:endParaRPr>
          </a:p>
        </p:txBody>
      </p:sp>
      <p:sp>
        <p:nvSpPr>
          <p:cNvPr id="18"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244"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it-IT" sz="3200" b="0" strike="noStrike" spc="-1">
              <a:latin typeface="Arial"/>
            </a:endParaRPr>
          </a:p>
        </p:txBody>
      </p:sp>
      <p:sp>
        <p:nvSpPr>
          <p:cNvPr id="245"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it-IT" sz="3200" b="0" strike="noStrike" spc="-1">
              <a:latin typeface="Arial"/>
            </a:endParaRPr>
          </a:p>
        </p:txBody>
      </p:sp>
      <p:sp>
        <p:nvSpPr>
          <p:cNvPr id="246"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7"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248"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it-IT" sz="3200" b="0" strike="noStrike" spc="-1">
              <a:latin typeface="Arial"/>
            </a:endParaRPr>
          </a:p>
        </p:txBody>
      </p:sp>
      <p:sp>
        <p:nvSpPr>
          <p:cNvPr id="249"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it-IT" sz="3200" b="0" strike="noStrike" spc="-1">
              <a:latin typeface="Arial"/>
            </a:endParaRPr>
          </a:p>
        </p:txBody>
      </p:sp>
      <p:sp>
        <p:nvSpPr>
          <p:cNvPr id="250"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1"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252"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it-IT" sz="3200" b="0" strike="noStrike" spc="-1">
              <a:latin typeface="Arial"/>
            </a:endParaRPr>
          </a:p>
        </p:txBody>
      </p:sp>
      <p:sp>
        <p:nvSpPr>
          <p:cNvPr id="253"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54"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255"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it-IT" sz="3200" b="0" strike="noStrike" spc="-1">
              <a:latin typeface="Arial"/>
            </a:endParaRPr>
          </a:p>
        </p:txBody>
      </p:sp>
      <p:sp>
        <p:nvSpPr>
          <p:cNvPr id="256"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it-IT" sz="3200" b="0" strike="noStrike" spc="-1">
              <a:latin typeface="Arial"/>
            </a:endParaRPr>
          </a:p>
        </p:txBody>
      </p:sp>
      <p:sp>
        <p:nvSpPr>
          <p:cNvPr id="257"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it-IT" sz="3200" b="0" strike="noStrike" spc="-1">
              <a:latin typeface="Arial"/>
            </a:endParaRPr>
          </a:p>
        </p:txBody>
      </p:sp>
      <p:sp>
        <p:nvSpPr>
          <p:cNvPr id="258"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59"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260"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it-IT" sz="3200" b="0" strike="noStrike" spc="-1">
              <a:latin typeface="Arial"/>
            </a:endParaRPr>
          </a:p>
        </p:txBody>
      </p:sp>
      <p:sp>
        <p:nvSpPr>
          <p:cNvPr id="261"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it-IT" sz="3200" b="0" strike="noStrike" spc="-1">
              <a:latin typeface="Arial"/>
            </a:endParaRPr>
          </a:p>
        </p:txBody>
      </p:sp>
      <p:sp>
        <p:nvSpPr>
          <p:cNvPr id="262"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it-IT" sz="3200" b="0" strike="noStrike" spc="-1">
              <a:latin typeface="Arial"/>
            </a:endParaRPr>
          </a:p>
        </p:txBody>
      </p:sp>
      <p:sp>
        <p:nvSpPr>
          <p:cNvPr id="263"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it-IT" sz="3200" b="0" strike="noStrike" spc="-1">
              <a:latin typeface="Arial"/>
            </a:endParaRPr>
          </a:p>
        </p:txBody>
      </p:sp>
      <p:sp>
        <p:nvSpPr>
          <p:cNvPr id="264"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it-IT" sz="3200" b="0" strike="noStrike" spc="-1">
              <a:latin typeface="Arial"/>
            </a:endParaRPr>
          </a:p>
        </p:txBody>
      </p:sp>
      <p:sp>
        <p:nvSpPr>
          <p:cNvPr id="265"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68"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269" name="PlaceHolder 2"/>
          <p:cNvSpPr>
            <a:spLocks noGrp="1"/>
          </p:cNvSpPr>
          <p:nvPr>
            <p:ph type="subTitle"/>
          </p:nvPr>
        </p:nvSpPr>
        <p:spPr>
          <a:xfrm>
            <a:off x="504000" y="1326600"/>
            <a:ext cx="9072000" cy="328860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70"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271"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72"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273"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it-IT" sz="3200" b="0" strike="noStrike" spc="-1">
              <a:latin typeface="Arial"/>
            </a:endParaRPr>
          </a:p>
        </p:txBody>
      </p:sp>
      <p:sp>
        <p:nvSpPr>
          <p:cNvPr id="274"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75"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20"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it-IT" sz="3200" b="0" strike="noStrike" spc="-1">
              <a:latin typeface="Arial"/>
            </a:endParaRPr>
          </a:p>
        </p:txBody>
      </p:sp>
      <p:sp>
        <p:nvSpPr>
          <p:cNvPr id="21"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it-IT" sz="3200" b="0" strike="noStrike" spc="-1">
              <a:latin typeface="Arial"/>
            </a:endParaRPr>
          </a:p>
        </p:txBody>
      </p:sp>
      <p:sp>
        <p:nvSpPr>
          <p:cNvPr id="22"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76" name="PlaceHolder 1"/>
          <p:cNvSpPr>
            <a:spLocks noGrp="1"/>
          </p:cNvSpPr>
          <p:nvPr>
            <p:ph type="subTitle"/>
          </p:nvPr>
        </p:nvSpPr>
        <p:spPr>
          <a:xfrm>
            <a:off x="504000" y="226800"/>
            <a:ext cx="9070920" cy="437508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77"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278"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it-IT" sz="3200" b="0" strike="noStrike" spc="-1">
              <a:latin typeface="Arial"/>
            </a:endParaRPr>
          </a:p>
        </p:txBody>
      </p:sp>
      <p:sp>
        <p:nvSpPr>
          <p:cNvPr id="279"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it-IT" sz="3200" b="0" strike="noStrike" spc="-1">
              <a:latin typeface="Arial"/>
            </a:endParaRPr>
          </a:p>
        </p:txBody>
      </p:sp>
      <p:sp>
        <p:nvSpPr>
          <p:cNvPr id="280"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81"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282"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it-IT" sz="3200" b="0" strike="noStrike" spc="-1">
              <a:latin typeface="Arial"/>
            </a:endParaRPr>
          </a:p>
        </p:txBody>
      </p:sp>
      <p:sp>
        <p:nvSpPr>
          <p:cNvPr id="283"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it-IT" sz="3200" b="0" strike="noStrike" spc="-1">
              <a:latin typeface="Arial"/>
            </a:endParaRPr>
          </a:p>
        </p:txBody>
      </p:sp>
      <p:sp>
        <p:nvSpPr>
          <p:cNvPr id="284"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5"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286"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it-IT" sz="3200" b="0" strike="noStrike" spc="-1">
              <a:latin typeface="Arial"/>
            </a:endParaRPr>
          </a:p>
        </p:txBody>
      </p:sp>
      <p:sp>
        <p:nvSpPr>
          <p:cNvPr id="287"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it-IT" sz="3200" b="0" strike="noStrike" spc="-1">
              <a:latin typeface="Arial"/>
            </a:endParaRPr>
          </a:p>
        </p:txBody>
      </p:sp>
      <p:sp>
        <p:nvSpPr>
          <p:cNvPr id="288"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9"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290"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it-IT" sz="3200" b="0" strike="noStrike" spc="-1">
              <a:latin typeface="Arial"/>
            </a:endParaRPr>
          </a:p>
        </p:txBody>
      </p:sp>
      <p:sp>
        <p:nvSpPr>
          <p:cNvPr id="291"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2"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293"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it-IT" sz="3200" b="0" strike="noStrike" spc="-1">
              <a:latin typeface="Arial"/>
            </a:endParaRPr>
          </a:p>
        </p:txBody>
      </p:sp>
      <p:sp>
        <p:nvSpPr>
          <p:cNvPr id="294"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it-IT" sz="3200" b="0" strike="noStrike" spc="-1">
              <a:latin typeface="Arial"/>
            </a:endParaRPr>
          </a:p>
        </p:txBody>
      </p:sp>
      <p:sp>
        <p:nvSpPr>
          <p:cNvPr id="295"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it-IT" sz="3200" b="0" strike="noStrike" spc="-1">
              <a:latin typeface="Arial"/>
            </a:endParaRPr>
          </a:p>
        </p:txBody>
      </p:sp>
      <p:sp>
        <p:nvSpPr>
          <p:cNvPr id="296"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97"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298"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it-IT" sz="3200" b="0" strike="noStrike" spc="-1">
              <a:latin typeface="Arial"/>
            </a:endParaRPr>
          </a:p>
        </p:txBody>
      </p:sp>
      <p:sp>
        <p:nvSpPr>
          <p:cNvPr id="299"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it-IT" sz="3200" b="0" strike="noStrike" spc="-1">
              <a:latin typeface="Arial"/>
            </a:endParaRPr>
          </a:p>
        </p:txBody>
      </p:sp>
      <p:sp>
        <p:nvSpPr>
          <p:cNvPr id="300"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it-IT" sz="3200" b="0" strike="noStrike" spc="-1">
              <a:latin typeface="Arial"/>
            </a:endParaRPr>
          </a:p>
        </p:txBody>
      </p:sp>
      <p:sp>
        <p:nvSpPr>
          <p:cNvPr id="301"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it-IT" sz="3200" b="0" strike="noStrike" spc="-1">
              <a:latin typeface="Arial"/>
            </a:endParaRPr>
          </a:p>
        </p:txBody>
      </p:sp>
      <p:sp>
        <p:nvSpPr>
          <p:cNvPr id="302"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it-IT" sz="3200" b="0" strike="noStrike" spc="-1">
              <a:latin typeface="Arial"/>
            </a:endParaRPr>
          </a:p>
        </p:txBody>
      </p:sp>
      <p:sp>
        <p:nvSpPr>
          <p:cNvPr id="303"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06"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307" name="PlaceHolder 2"/>
          <p:cNvSpPr>
            <a:spLocks noGrp="1"/>
          </p:cNvSpPr>
          <p:nvPr>
            <p:ph type="subTitle"/>
          </p:nvPr>
        </p:nvSpPr>
        <p:spPr>
          <a:xfrm>
            <a:off x="504000" y="1326600"/>
            <a:ext cx="9072000" cy="328860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08"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endParaRPr lang="it-IT" sz="4400" b="0" strike="noStrike" spc="-1">
              <a:latin typeface="Arial"/>
            </a:endParaRPr>
          </a:p>
        </p:txBody>
      </p:sp>
      <p:sp>
        <p:nvSpPr>
          <p:cNvPr id="309"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r>
              <a:rPr lang="it-IT" sz="4400" b="0" strike="noStrike" spc="-1">
                <a:latin typeface="Arial"/>
              </a:rPr>
              <a:t>Fai clic per modificare il formato del testo del titolo</a:t>
            </a:r>
          </a:p>
        </p:txBody>
      </p:sp>
      <p:sp>
        <p:nvSpPr>
          <p:cNvPr id="3"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FFFFFF"/>
              </a:buClr>
              <a:buSzPct val="45000"/>
              <a:buFont typeface="Wingdings" charset="2"/>
              <a:buChar char=""/>
            </a:pPr>
            <a:r>
              <a:rPr lang="it-IT" sz="3200" b="0" strike="noStrike" spc="-1">
                <a:latin typeface="Arial"/>
              </a:rPr>
              <a:t>Fai clic per modificare il formato del testo della struttura</a:t>
            </a:r>
          </a:p>
          <a:p>
            <a:pPr marL="864000" lvl="1" indent="-324000">
              <a:spcBef>
                <a:spcPts val="1134"/>
              </a:spcBef>
              <a:buClr>
                <a:srgbClr val="FFFFFF"/>
              </a:buClr>
              <a:buSzPct val="75000"/>
              <a:buFont typeface="Symbol" charset="2"/>
              <a:buChar char=""/>
            </a:pPr>
            <a:r>
              <a:rPr lang="it-IT" sz="2800" b="0" strike="noStrike" spc="-1">
                <a:latin typeface="Arial"/>
              </a:rPr>
              <a:t>Secondo livello struttura</a:t>
            </a:r>
          </a:p>
          <a:p>
            <a:pPr marL="1296000" lvl="2" indent="-288000">
              <a:spcBef>
                <a:spcPts val="850"/>
              </a:spcBef>
              <a:buClr>
                <a:srgbClr val="FFFFFF"/>
              </a:buClr>
              <a:buSzPct val="45000"/>
              <a:buFont typeface="Wingdings" charset="2"/>
              <a:buChar char=""/>
            </a:pPr>
            <a:r>
              <a:rPr lang="it-IT" sz="2400" b="0" strike="noStrike" spc="-1">
                <a:latin typeface="Arial"/>
              </a:rPr>
              <a:t>Terzo livello struttura</a:t>
            </a:r>
          </a:p>
          <a:p>
            <a:pPr marL="1728000" lvl="3" indent="-216000">
              <a:spcBef>
                <a:spcPts val="567"/>
              </a:spcBef>
              <a:buClr>
                <a:srgbClr val="FFFFFF"/>
              </a:buClr>
              <a:buSzPct val="75000"/>
              <a:buFont typeface="Symbol" charset="2"/>
              <a:buChar char=""/>
            </a:pPr>
            <a:r>
              <a:rPr lang="it-IT" sz="2000" b="0" strike="noStrike" spc="-1">
                <a:latin typeface="Arial"/>
              </a:rPr>
              <a:t>Quarto livello struttura</a:t>
            </a:r>
          </a:p>
          <a:p>
            <a:pPr marL="2160000" lvl="4" indent="-216000">
              <a:spcBef>
                <a:spcPts val="283"/>
              </a:spcBef>
              <a:buClr>
                <a:srgbClr val="FFFFFF"/>
              </a:buClr>
              <a:buSzPct val="45000"/>
              <a:buFont typeface="Wingdings" charset="2"/>
              <a:buChar char=""/>
            </a:pPr>
            <a:r>
              <a:rPr lang="it-IT" sz="2000" b="0" strike="noStrike" spc="-1">
                <a:latin typeface="Arial"/>
              </a:rPr>
              <a:t>Quinto livello struttura</a:t>
            </a:r>
          </a:p>
          <a:p>
            <a:pPr marL="2592000" lvl="5" indent="-216000">
              <a:spcBef>
                <a:spcPts val="283"/>
              </a:spcBef>
              <a:buClr>
                <a:srgbClr val="FFFFFF"/>
              </a:buClr>
              <a:buSzPct val="45000"/>
              <a:buFont typeface="Wingdings" charset="2"/>
              <a:buChar char=""/>
            </a:pPr>
            <a:r>
              <a:rPr lang="it-IT" sz="2000" b="0" strike="noStrike" spc="-1">
                <a:latin typeface="Arial"/>
              </a:rPr>
              <a:t>Sesto livello struttura</a:t>
            </a:r>
          </a:p>
          <a:p>
            <a:pPr marL="3024000" lvl="6" indent="-216000">
              <a:spcBef>
                <a:spcPts val="283"/>
              </a:spcBef>
              <a:buClr>
                <a:srgbClr val="FFFFFF"/>
              </a:buClr>
              <a:buSzPct val="45000"/>
              <a:buFont typeface="Wingdings" charset="2"/>
              <a:buChar char=""/>
            </a:pPr>
            <a:r>
              <a:rPr lang="it-IT" sz="2000" b="0" strike="noStrike" spc="-1">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42"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r>
              <a:rPr lang="it-IT" sz="4400" b="0" strike="noStrike" spc="-1">
                <a:latin typeface="Arial"/>
              </a:rPr>
              <a:t>Fai clic per modificare il formato del testo del titolo</a:t>
            </a:r>
          </a:p>
        </p:txBody>
      </p:sp>
      <p:sp>
        <p:nvSpPr>
          <p:cNvPr id="343"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FFFFFF"/>
              </a:buClr>
              <a:buSzPct val="45000"/>
              <a:buFont typeface="Wingdings" charset="2"/>
              <a:buChar char=""/>
            </a:pPr>
            <a:r>
              <a:rPr lang="it-IT" sz="3200" b="0" strike="noStrike" spc="-1">
                <a:latin typeface="Arial"/>
              </a:rPr>
              <a:t>Fai clic per modificare il formato del testo della struttura</a:t>
            </a:r>
          </a:p>
          <a:p>
            <a:pPr marL="864000" lvl="1" indent="-324000">
              <a:spcBef>
                <a:spcPts val="1134"/>
              </a:spcBef>
              <a:buClr>
                <a:srgbClr val="FFFFFF"/>
              </a:buClr>
              <a:buSzPct val="75000"/>
              <a:buFont typeface="Symbol" charset="2"/>
              <a:buChar char=""/>
            </a:pPr>
            <a:r>
              <a:rPr lang="it-IT" sz="2800" b="0" strike="noStrike" spc="-1">
                <a:latin typeface="Arial"/>
              </a:rPr>
              <a:t>Secondo livello struttura</a:t>
            </a:r>
          </a:p>
          <a:p>
            <a:pPr marL="1296000" lvl="2" indent="-288000">
              <a:spcBef>
                <a:spcPts val="850"/>
              </a:spcBef>
              <a:buClr>
                <a:srgbClr val="FFFFFF"/>
              </a:buClr>
              <a:buSzPct val="45000"/>
              <a:buFont typeface="Wingdings" charset="2"/>
              <a:buChar char=""/>
            </a:pPr>
            <a:r>
              <a:rPr lang="it-IT" sz="2400" b="0" strike="noStrike" spc="-1">
                <a:latin typeface="Arial"/>
              </a:rPr>
              <a:t>Terzo livello struttura</a:t>
            </a:r>
          </a:p>
          <a:p>
            <a:pPr marL="1728000" lvl="3" indent="-216000">
              <a:spcBef>
                <a:spcPts val="567"/>
              </a:spcBef>
              <a:buClr>
                <a:srgbClr val="FFFFFF"/>
              </a:buClr>
              <a:buSzPct val="75000"/>
              <a:buFont typeface="Symbol" charset="2"/>
              <a:buChar char=""/>
            </a:pPr>
            <a:r>
              <a:rPr lang="it-IT" sz="2000" b="0" strike="noStrike" spc="-1">
                <a:latin typeface="Arial"/>
              </a:rPr>
              <a:t>Quarto livello struttura</a:t>
            </a:r>
          </a:p>
          <a:p>
            <a:pPr marL="2160000" lvl="4" indent="-216000">
              <a:spcBef>
                <a:spcPts val="283"/>
              </a:spcBef>
              <a:buClr>
                <a:srgbClr val="FFFFFF"/>
              </a:buClr>
              <a:buSzPct val="45000"/>
              <a:buFont typeface="Wingdings" charset="2"/>
              <a:buChar char=""/>
            </a:pPr>
            <a:r>
              <a:rPr lang="it-IT" sz="2000" b="0" strike="noStrike" spc="-1">
                <a:latin typeface="Arial"/>
              </a:rPr>
              <a:t>Quinto livello struttura</a:t>
            </a:r>
          </a:p>
          <a:p>
            <a:pPr marL="2592000" lvl="5" indent="-216000">
              <a:spcBef>
                <a:spcPts val="283"/>
              </a:spcBef>
              <a:buClr>
                <a:srgbClr val="FFFFFF"/>
              </a:buClr>
              <a:buSzPct val="45000"/>
              <a:buFont typeface="Wingdings" charset="2"/>
              <a:buChar char=""/>
            </a:pPr>
            <a:r>
              <a:rPr lang="it-IT" sz="2000" b="0" strike="noStrike" spc="-1">
                <a:latin typeface="Arial"/>
              </a:rPr>
              <a:t>Sesto livello struttura</a:t>
            </a:r>
          </a:p>
          <a:p>
            <a:pPr marL="3024000" lvl="6" indent="-216000">
              <a:spcBef>
                <a:spcPts val="283"/>
              </a:spcBef>
              <a:buClr>
                <a:srgbClr val="FFFFFF"/>
              </a:buClr>
              <a:buSzPct val="45000"/>
              <a:buFont typeface="Wingdings" charset="2"/>
              <a:buChar char=""/>
            </a:pPr>
            <a:r>
              <a:rPr lang="it-IT" sz="2000" b="0" strike="noStrike" spc="-1">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p:bodyStyle/>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0"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r>
              <a:rPr lang="it-IT" sz="4400" b="0" strike="noStrike" spc="-1">
                <a:latin typeface="Arial"/>
              </a:rPr>
              <a:t>Fai clic per modificare il formato del testo del titolo</a:t>
            </a:r>
          </a:p>
        </p:txBody>
      </p:sp>
      <p:sp>
        <p:nvSpPr>
          <p:cNvPr id="381"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3200" b="0" strike="noStrike" spc="-1">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2800" b="0" strike="noStrike" spc="-1">
                <a:latin typeface="Arial"/>
              </a:rPr>
              <a:t>Secondo livello struttura</a:t>
            </a:r>
          </a:p>
          <a:p>
            <a:pPr marL="1296000" lvl="2" indent="-288000">
              <a:spcBef>
                <a:spcPts val="850"/>
              </a:spcBef>
              <a:buClr>
                <a:srgbClr val="000000"/>
              </a:buClr>
              <a:buSzPct val="45000"/>
              <a:buFont typeface="Wingdings" charset="2"/>
              <a:buChar char=""/>
            </a:pPr>
            <a:r>
              <a:rPr lang="it-IT" sz="2400" b="0" strike="noStrike" spc="-1">
                <a:latin typeface="Arial"/>
              </a:rPr>
              <a:t>Terzo livello struttura</a:t>
            </a:r>
          </a:p>
          <a:p>
            <a:pPr marL="1728000" lvl="3" indent="-216000">
              <a:spcBef>
                <a:spcPts val="567"/>
              </a:spcBef>
              <a:buClr>
                <a:srgbClr val="000000"/>
              </a:buClr>
              <a:buSzPct val="75000"/>
              <a:buFont typeface="Symbol" charset="2"/>
              <a:buChar char=""/>
            </a:pPr>
            <a:r>
              <a:rPr lang="it-IT" sz="2000" b="0" strike="noStrike" spc="-1">
                <a:latin typeface="Arial"/>
              </a:rPr>
              <a:t>Quarto livello struttura</a:t>
            </a:r>
          </a:p>
          <a:p>
            <a:pPr marL="2160000" lvl="4" indent="-216000">
              <a:spcBef>
                <a:spcPts val="283"/>
              </a:spcBef>
              <a:buClr>
                <a:srgbClr val="000000"/>
              </a:buClr>
              <a:buSzPct val="45000"/>
              <a:buFont typeface="Wingdings" charset="2"/>
              <a:buChar char=""/>
            </a:pPr>
            <a:r>
              <a:rPr lang="it-IT" sz="2000" b="0" strike="noStrike" spc="-1">
                <a:latin typeface="Arial"/>
              </a:rPr>
              <a:t>Quinto livello struttura</a:t>
            </a:r>
          </a:p>
          <a:p>
            <a:pPr marL="2592000" lvl="5" indent="-216000">
              <a:spcBef>
                <a:spcPts val="283"/>
              </a:spcBef>
              <a:buClr>
                <a:srgbClr val="000000"/>
              </a:buClr>
              <a:buSzPct val="45000"/>
              <a:buFont typeface="Wingdings" charset="2"/>
              <a:buChar char=""/>
            </a:pPr>
            <a:r>
              <a:rPr lang="it-IT" sz="2000" b="0" strike="noStrike" spc="-1">
                <a:latin typeface="Arial"/>
              </a:rPr>
              <a:t>Sesto livello struttura</a:t>
            </a:r>
          </a:p>
          <a:p>
            <a:pPr marL="3024000" lvl="6" indent="-216000">
              <a:spcBef>
                <a:spcPts val="283"/>
              </a:spcBef>
              <a:buClr>
                <a:srgbClr val="000000"/>
              </a:buClr>
              <a:buSzPct val="45000"/>
              <a:buFont typeface="Wingdings" charset="2"/>
              <a:buChar char=""/>
            </a:pPr>
            <a:r>
              <a:rPr lang="it-IT" sz="2000" b="0" strike="noStrike" spc="-1">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xStyles>
    <p:titleStyle/>
    <p:bodyStyle/>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8"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r>
              <a:rPr lang="it-IT" sz="4400" b="0" strike="noStrike" spc="-1">
                <a:latin typeface="Arial"/>
              </a:rPr>
              <a:t>Fai clic per modificare il formato del testo del titolo</a:t>
            </a:r>
          </a:p>
        </p:txBody>
      </p:sp>
      <p:sp>
        <p:nvSpPr>
          <p:cNvPr id="419"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3200" b="0" strike="noStrike" spc="-1">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2800" b="0" strike="noStrike" spc="-1">
                <a:latin typeface="Arial"/>
              </a:rPr>
              <a:t>Secondo livello struttura</a:t>
            </a:r>
          </a:p>
          <a:p>
            <a:pPr marL="1296000" lvl="2" indent="-288000">
              <a:spcBef>
                <a:spcPts val="850"/>
              </a:spcBef>
              <a:buClr>
                <a:srgbClr val="000000"/>
              </a:buClr>
              <a:buSzPct val="45000"/>
              <a:buFont typeface="Wingdings" charset="2"/>
              <a:buChar char=""/>
            </a:pPr>
            <a:r>
              <a:rPr lang="it-IT" sz="2400" b="0" strike="noStrike" spc="-1">
                <a:latin typeface="Arial"/>
              </a:rPr>
              <a:t>Terzo livello struttura</a:t>
            </a:r>
          </a:p>
          <a:p>
            <a:pPr marL="1728000" lvl="3" indent="-216000">
              <a:spcBef>
                <a:spcPts val="567"/>
              </a:spcBef>
              <a:buClr>
                <a:srgbClr val="000000"/>
              </a:buClr>
              <a:buSzPct val="75000"/>
              <a:buFont typeface="Symbol" charset="2"/>
              <a:buChar char=""/>
            </a:pPr>
            <a:r>
              <a:rPr lang="it-IT" sz="2000" b="0" strike="noStrike" spc="-1">
                <a:latin typeface="Arial"/>
              </a:rPr>
              <a:t>Quarto livello struttura</a:t>
            </a:r>
          </a:p>
          <a:p>
            <a:pPr marL="2160000" lvl="4" indent="-216000">
              <a:spcBef>
                <a:spcPts val="283"/>
              </a:spcBef>
              <a:buClr>
                <a:srgbClr val="000000"/>
              </a:buClr>
              <a:buSzPct val="45000"/>
              <a:buFont typeface="Wingdings" charset="2"/>
              <a:buChar char=""/>
            </a:pPr>
            <a:r>
              <a:rPr lang="it-IT" sz="2000" b="0" strike="noStrike" spc="-1">
                <a:latin typeface="Arial"/>
              </a:rPr>
              <a:t>Quinto livello struttura</a:t>
            </a:r>
          </a:p>
          <a:p>
            <a:pPr marL="2592000" lvl="5" indent="-216000">
              <a:spcBef>
                <a:spcPts val="283"/>
              </a:spcBef>
              <a:buClr>
                <a:srgbClr val="000000"/>
              </a:buClr>
              <a:buSzPct val="45000"/>
              <a:buFont typeface="Wingdings" charset="2"/>
              <a:buChar char=""/>
            </a:pPr>
            <a:r>
              <a:rPr lang="it-IT" sz="2000" b="0" strike="noStrike" spc="-1">
                <a:latin typeface="Arial"/>
              </a:rPr>
              <a:t>Sesto livello struttura</a:t>
            </a:r>
          </a:p>
          <a:p>
            <a:pPr marL="3024000" lvl="6" indent="-216000">
              <a:spcBef>
                <a:spcPts val="283"/>
              </a:spcBef>
              <a:buClr>
                <a:srgbClr val="000000"/>
              </a:buClr>
              <a:buSzPct val="45000"/>
              <a:buFont typeface="Wingdings" charset="2"/>
              <a:buChar char=""/>
            </a:pPr>
            <a:r>
              <a:rPr lang="it-IT" sz="2000" b="0" strike="noStrike" spc="-1">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p:bodyStyle/>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6" name="PlaceHolder 1"/>
          <p:cNvSpPr>
            <a:spLocks noGrp="1"/>
          </p:cNvSpPr>
          <p:nvPr>
            <p:ph type="title"/>
          </p:nvPr>
        </p:nvSpPr>
        <p:spPr>
          <a:xfrm>
            <a:off x="504000" y="226080"/>
            <a:ext cx="9071640" cy="946080"/>
          </a:xfrm>
          <a:prstGeom prst="rect">
            <a:avLst/>
          </a:prstGeom>
        </p:spPr>
        <p:txBody>
          <a:bodyPr lIns="0" tIns="0" rIns="0" bIns="0" anchor="ctr">
            <a:noAutofit/>
          </a:bodyPr>
          <a:lstStyle/>
          <a:p>
            <a:r>
              <a:rPr lang="it-IT" sz="1800" b="0" strike="noStrike" spc="-1">
                <a:latin typeface="Arial"/>
              </a:rPr>
              <a:t>Fai clic per modificare il formato del testo del titolo</a:t>
            </a:r>
          </a:p>
        </p:txBody>
      </p:sp>
      <p:sp>
        <p:nvSpPr>
          <p:cNvPr id="457"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3200" b="0" strike="noStrike" spc="-1">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2800" b="0" strike="noStrike" spc="-1">
                <a:latin typeface="Arial"/>
              </a:rPr>
              <a:t>Secondo livello struttura</a:t>
            </a:r>
          </a:p>
          <a:p>
            <a:pPr marL="1296000" lvl="2" indent="-288000">
              <a:spcBef>
                <a:spcPts val="850"/>
              </a:spcBef>
              <a:buClr>
                <a:srgbClr val="000000"/>
              </a:buClr>
              <a:buSzPct val="45000"/>
              <a:buFont typeface="Wingdings" charset="2"/>
              <a:buChar char=""/>
            </a:pPr>
            <a:r>
              <a:rPr lang="it-IT" sz="2400" b="0" strike="noStrike" spc="-1">
                <a:latin typeface="Arial"/>
              </a:rPr>
              <a:t>Terzo livello struttura</a:t>
            </a:r>
          </a:p>
          <a:p>
            <a:pPr marL="1728000" lvl="3" indent="-216000">
              <a:spcBef>
                <a:spcPts val="567"/>
              </a:spcBef>
              <a:buClr>
                <a:srgbClr val="000000"/>
              </a:buClr>
              <a:buSzPct val="75000"/>
              <a:buFont typeface="Symbol" charset="2"/>
              <a:buChar char=""/>
            </a:pPr>
            <a:r>
              <a:rPr lang="it-IT" sz="2000" b="0" strike="noStrike" spc="-1">
                <a:latin typeface="Arial"/>
              </a:rPr>
              <a:t>Quarto livello struttura</a:t>
            </a:r>
          </a:p>
          <a:p>
            <a:pPr marL="2160000" lvl="4" indent="-216000">
              <a:spcBef>
                <a:spcPts val="283"/>
              </a:spcBef>
              <a:buClr>
                <a:srgbClr val="000000"/>
              </a:buClr>
              <a:buSzPct val="45000"/>
              <a:buFont typeface="Wingdings" charset="2"/>
              <a:buChar char=""/>
            </a:pPr>
            <a:r>
              <a:rPr lang="it-IT" sz="2000" b="0" strike="noStrike" spc="-1">
                <a:latin typeface="Arial"/>
              </a:rPr>
              <a:t>Quinto livello struttura</a:t>
            </a:r>
          </a:p>
          <a:p>
            <a:pPr marL="2592000" lvl="5" indent="-216000">
              <a:spcBef>
                <a:spcPts val="283"/>
              </a:spcBef>
              <a:buClr>
                <a:srgbClr val="000000"/>
              </a:buClr>
              <a:buSzPct val="45000"/>
              <a:buFont typeface="Wingdings" charset="2"/>
              <a:buChar char=""/>
            </a:pPr>
            <a:r>
              <a:rPr lang="it-IT" sz="2000" b="0" strike="noStrike" spc="-1">
                <a:latin typeface="Arial"/>
              </a:rPr>
              <a:t>Sesto livello struttura</a:t>
            </a:r>
          </a:p>
          <a:p>
            <a:pPr marL="3024000" lvl="6" indent="-216000">
              <a:spcBef>
                <a:spcPts val="283"/>
              </a:spcBef>
              <a:buClr>
                <a:srgbClr val="000000"/>
              </a:buClr>
              <a:buSzPct val="45000"/>
              <a:buFont typeface="Wingdings" charset="2"/>
              <a:buChar char=""/>
            </a:pPr>
            <a:r>
              <a:rPr lang="it-IT" sz="2000" b="0" strike="noStrike" spc="-1">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r>
              <a:rPr lang="it-IT" sz="4400" b="0" strike="noStrike" spc="-1">
                <a:latin typeface="Arial"/>
              </a:rPr>
              <a:t>Fai clic per modificare il formato del testo del titolo</a:t>
            </a:r>
          </a:p>
        </p:txBody>
      </p:sp>
      <p:sp>
        <p:nvSpPr>
          <p:cNvPr id="39"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3200" b="0" strike="noStrike" spc="-1">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2800" b="0" strike="noStrike" spc="-1">
                <a:latin typeface="Arial"/>
              </a:rPr>
              <a:t>Secondo livello struttura</a:t>
            </a:r>
          </a:p>
          <a:p>
            <a:pPr marL="1296000" lvl="2" indent="-288000">
              <a:spcBef>
                <a:spcPts val="850"/>
              </a:spcBef>
              <a:buClr>
                <a:srgbClr val="000000"/>
              </a:buClr>
              <a:buSzPct val="45000"/>
              <a:buFont typeface="Wingdings" charset="2"/>
              <a:buChar char=""/>
            </a:pPr>
            <a:r>
              <a:rPr lang="it-IT" sz="2400" b="0" strike="noStrike" spc="-1">
                <a:latin typeface="Arial"/>
              </a:rPr>
              <a:t>Terzo livello struttura</a:t>
            </a:r>
          </a:p>
          <a:p>
            <a:pPr marL="1728000" lvl="3" indent="-216000">
              <a:spcBef>
                <a:spcPts val="567"/>
              </a:spcBef>
              <a:buClr>
                <a:srgbClr val="000000"/>
              </a:buClr>
              <a:buSzPct val="75000"/>
              <a:buFont typeface="Symbol" charset="2"/>
              <a:buChar char=""/>
            </a:pPr>
            <a:r>
              <a:rPr lang="it-IT" sz="2000" b="0" strike="noStrike" spc="-1">
                <a:latin typeface="Arial"/>
              </a:rPr>
              <a:t>Quarto livello struttura</a:t>
            </a:r>
          </a:p>
          <a:p>
            <a:pPr marL="2160000" lvl="4" indent="-216000">
              <a:spcBef>
                <a:spcPts val="283"/>
              </a:spcBef>
              <a:buClr>
                <a:srgbClr val="000000"/>
              </a:buClr>
              <a:buSzPct val="45000"/>
              <a:buFont typeface="Wingdings" charset="2"/>
              <a:buChar char=""/>
            </a:pPr>
            <a:r>
              <a:rPr lang="it-IT" sz="2000" b="0" strike="noStrike" spc="-1">
                <a:latin typeface="Arial"/>
              </a:rPr>
              <a:t>Quinto livello struttura</a:t>
            </a:r>
          </a:p>
          <a:p>
            <a:pPr marL="2592000" lvl="5" indent="-216000">
              <a:spcBef>
                <a:spcPts val="283"/>
              </a:spcBef>
              <a:buClr>
                <a:srgbClr val="000000"/>
              </a:buClr>
              <a:buSzPct val="45000"/>
              <a:buFont typeface="Wingdings" charset="2"/>
              <a:buChar char=""/>
            </a:pPr>
            <a:r>
              <a:rPr lang="it-IT" sz="2000" b="0" strike="noStrike" spc="-1">
                <a:latin typeface="Arial"/>
              </a:rPr>
              <a:t>Sesto livello struttura</a:t>
            </a:r>
          </a:p>
          <a:p>
            <a:pPr marL="3024000" lvl="6" indent="-216000">
              <a:spcBef>
                <a:spcPts val="283"/>
              </a:spcBef>
              <a:buClr>
                <a:srgbClr val="000000"/>
              </a:buClr>
              <a:buSzPct val="45000"/>
              <a:buFont typeface="Wingdings" charset="2"/>
              <a:buChar char=""/>
            </a:pPr>
            <a:r>
              <a:rPr lang="it-IT" sz="2000" b="0" strike="noStrike" spc="-1">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r>
              <a:rPr lang="it-IT" sz="4400" b="0" strike="noStrike" spc="-1">
                <a:latin typeface="Arial"/>
              </a:rPr>
              <a:t>Fai clic per modificare il formato del testo del titolo</a:t>
            </a:r>
          </a:p>
        </p:txBody>
      </p:sp>
      <p:sp>
        <p:nvSpPr>
          <p:cNvPr id="77"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FFFFFF"/>
              </a:buClr>
              <a:buSzPct val="45000"/>
              <a:buFont typeface="Wingdings" charset="2"/>
              <a:buChar char=""/>
            </a:pPr>
            <a:r>
              <a:rPr lang="it-IT" sz="3200" b="0" strike="noStrike" spc="-1">
                <a:latin typeface="Arial"/>
              </a:rPr>
              <a:t>Fai clic per modificare il formato del testo della struttura</a:t>
            </a:r>
          </a:p>
          <a:p>
            <a:pPr marL="864000" lvl="1" indent="-324000">
              <a:spcBef>
                <a:spcPts val="1134"/>
              </a:spcBef>
              <a:buClr>
                <a:srgbClr val="FFFFFF"/>
              </a:buClr>
              <a:buSzPct val="75000"/>
              <a:buFont typeface="Symbol" charset="2"/>
              <a:buChar char=""/>
            </a:pPr>
            <a:r>
              <a:rPr lang="it-IT" sz="2800" b="0" strike="noStrike" spc="-1">
                <a:latin typeface="Arial"/>
              </a:rPr>
              <a:t>Secondo livello struttura</a:t>
            </a:r>
          </a:p>
          <a:p>
            <a:pPr marL="1296000" lvl="2" indent="-288000">
              <a:spcBef>
                <a:spcPts val="850"/>
              </a:spcBef>
              <a:buClr>
                <a:srgbClr val="FFFFFF"/>
              </a:buClr>
              <a:buSzPct val="45000"/>
              <a:buFont typeface="Wingdings" charset="2"/>
              <a:buChar char=""/>
            </a:pPr>
            <a:r>
              <a:rPr lang="it-IT" sz="2400" b="0" strike="noStrike" spc="-1">
                <a:latin typeface="Arial"/>
              </a:rPr>
              <a:t>Terzo livello struttura</a:t>
            </a:r>
          </a:p>
          <a:p>
            <a:pPr marL="1728000" lvl="3" indent="-216000">
              <a:spcBef>
                <a:spcPts val="567"/>
              </a:spcBef>
              <a:buClr>
                <a:srgbClr val="FFFFFF"/>
              </a:buClr>
              <a:buSzPct val="75000"/>
              <a:buFont typeface="Symbol" charset="2"/>
              <a:buChar char=""/>
            </a:pPr>
            <a:r>
              <a:rPr lang="it-IT" sz="2000" b="0" strike="noStrike" spc="-1">
                <a:latin typeface="Arial"/>
              </a:rPr>
              <a:t>Quarto livello struttura</a:t>
            </a:r>
          </a:p>
          <a:p>
            <a:pPr marL="2160000" lvl="4" indent="-216000">
              <a:spcBef>
                <a:spcPts val="283"/>
              </a:spcBef>
              <a:buClr>
                <a:srgbClr val="FFFFFF"/>
              </a:buClr>
              <a:buSzPct val="45000"/>
              <a:buFont typeface="Wingdings" charset="2"/>
              <a:buChar char=""/>
            </a:pPr>
            <a:r>
              <a:rPr lang="it-IT" sz="2000" b="0" strike="noStrike" spc="-1">
                <a:latin typeface="Arial"/>
              </a:rPr>
              <a:t>Quinto livello struttura</a:t>
            </a:r>
          </a:p>
          <a:p>
            <a:pPr marL="2592000" lvl="5" indent="-216000">
              <a:spcBef>
                <a:spcPts val="283"/>
              </a:spcBef>
              <a:buClr>
                <a:srgbClr val="FFFFFF"/>
              </a:buClr>
              <a:buSzPct val="45000"/>
              <a:buFont typeface="Wingdings" charset="2"/>
              <a:buChar char=""/>
            </a:pPr>
            <a:r>
              <a:rPr lang="it-IT" sz="2000" b="0" strike="noStrike" spc="-1">
                <a:latin typeface="Arial"/>
              </a:rPr>
              <a:t>Sesto livello struttura</a:t>
            </a:r>
          </a:p>
          <a:p>
            <a:pPr marL="3024000" lvl="6" indent="-216000">
              <a:spcBef>
                <a:spcPts val="283"/>
              </a:spcBef>
              <a:buClr>
                <a:srgbClr val="FFFFFF"/>
              </a:buClr>
              <a:buSzPct val="45000"/>
              <a:buFont typeface="Wingdings" charset="2"/>
              <a:buChar char=""/>
            </a:pPr>
            <a:r>
              <a:rPr lang="it-IT" sz="2000" b="0" strike="noStrike" spc="-1">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r>
              <a:rPr lang="it-IT" sz="4400" b="0" strike="noStrike" spc="-1">
                <a:latin typeface="Arial"/>
              </a:rPr>
              <a:t>Fai clic per modificare il formato del testo del titolo</a:t>
            </a:r>
          </a:p>
        </p:txBody>
      </p:sp>
      <p:sp>
        <p:nvSpPr>
          <p:cNvPr id="115"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3200" b="0" strike="noStrike" spc="-1">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2800" b="0" strike="noStrike" spc="-1">
                <a:latin typeface="Arial"/>
              </a:rPr>
              <a:t>Secondo livello struttura</a:t>
            </a:r>
          </a:p>
          <a:p>
            <a:pPr marL="1296000" lvl="2" indent="-288000">
              <a:spcBef>
                <a:spcPts val="850"/>
              </a:spcBef>
              <a:buClr>
                <a:srgbClr val="000000"/>
              </a:buClr>
              <a:buSzPct val="45000"/>
              <a:buFont typeface="Wingdings" charset="2"/>
              <a:buChar char=""/>
            </a:pPr>
            <a:r>
              <a:rPr lang="it-IT" sz="2400" b="0" strike="noStrike" spc="-1">
                <a:latin typeface="Arial"/>
              </a:rPr>
              <a:t>Terzo livello struttura</a:t>
            </a:r>
          </a:p>
          <a:p>
            <a:pPr marL="1728000" lvl="3" indent="-216000">
              <a:spcBef>
                <a:spcPts val="567"/>
              </a:spcBef>
              <a:buClr>
                <a:srgbClr val="000000"/>
              </a:buClr>
              <a:buSzPct val="75000"/>
              <a:buFont typeface="Symbol" charset="2"/>
              <a:buChar char=""/>
            </a:pPr>
            <a:r>
              <a:rPr lang="it-IT" sz="2000" b="0" strike="noStrike" spc="-1">
                <a:latin typeface="Arial"/>
              </a:rPr>
              <a:t>Quarto livello struttura</a:t>
            </a:r>
          </a:p>
          <a:p>
            <a:pPr marL="2160000" lvl="4" indent="-216000">
              <a:spcBef>
                <a:spcPts val="283"/>
              </a:spcBef>
              <a:buClr>
                <a:srgbClr val="000000"/>
              </a:buClr>
              <a:buSzPct val="45000"/>
              <a:buFont typeface="Wingdings" charset="2"/>
              <a:buChar char=""/>
            </a:pPr>
            <a:r>
              <a:rPr lang="it-IT" sz="2000" b="0" strike="noStrike" spc="-1">
                <a:latin typeface="Arial"/>
              </a:rPr>
              <a:t>Quinto livello struttura</a:t>
            </a:r>
          </a:p>
          <a:p>
            <a:pPr marL="2592000" lvl="5" indent="-216000">
              <a:spcBef>
                <a:spcPts val="283"/>
              </a:spcBef>
              <a:buClr>
                <a:srgbClr val="000000"/>
              </a:buClr>
              <a:buSzPct val="45000"/>
              <a:buFont typeface="Wingdings" charset="2"/>
              <a:buChar char=""/>
            </a:pPr>
            <a:r>
              <a:rPr lang="it-IT" sz="2000" b="0" strike="noStrike" spc="-1">
                <a:latin typeface="Arial"/>
              </a:rPr>
              <a:t>Sesto livello struttura</a:t>
            </a:r>
          </a:p>
          <a:p>
            <a:pPr marL="3024000" lvl="6" indent="-216000">
              <a:spcBef>
                <a:spcPts val="283"/>
              </a:spcBef>
              <a:buClr>
                <a:srgbClr val="000000"/>
              </a:buClr>
              <a:buSzPct val="45000"/>
              <a:buFont typeface="Wingdings" charset="2"/>
              <a:buChar char=""/>
            </a:pPr>
            <a:r>
              <a:rPr lang="it-IT" sz="2000" b="0" strike="noStrike" spc="-1">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2" name="PlaceHolder 1"/>
          <p:cNvSpPr>
            <a:spLocks noGrp="1"/>
          </p:cNvSpPr>
          <p:nvPr>
            <p:ph type="title"/>
          </p:nvPr>
        </p:nvSpPr>
        <p:spPr>
          <a:xfrm>
            <a:off x="504000" y="226800"/>
            <a:ext cx="9070920" cy="943560"/>
          </a:xfrm>
          <a:prstGeom prst="rect">
            <a:avLst/>
          </a:prstGeom>
        </p:spPr>
        <p:txBody>
          <a:bodyPr lIns="0" tIns="0" rIns="0" bIns="0" anchor="ctr">
            <a:noAutofit/>
          </a:bodyPr>
          <a:lstStyle/>
          <a:p>
            <a:pPr algn="ctr"/>
            <a:r>
              <a:rPr lang="it-IT" sz="4400" b="0" strike="noStrike" spc="-1">
                <a:latin typeface="Arial"/>
              </a:rPr>
              <a:t>Fai clic per modificare il formato del testo del titolo</a:t>
            </a:r>
          </a:p>
        </p:txBody>
      </p:sp>
      <p:sp>
        <p:nvSpPr>
          <p:cNvPr id="153"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FFFFFF"/>
              </a:buClr>
              <a:buSzPct val="45000"/>
              <a:buFont typeface="Wingdings" charset="2"/>
              <a:buChar char=""/>
            </a:pPr>
            <a:r>
              <a:rPr lang="it-IT" sz="3200" b="0" strike="noStrike" spc="-1">
                <a:latin typeface="Arial"/>
              </a:rPr>
              <a:t>Fai clic per modificare il formato del testo della struttura</a:t>
            </a:r>
          </a:p>
          <a:p>
            <a:pPr marL="864000" lvl="1" indent="-324000">
              <a:spcBef>
                <a:spcPts val="1134"/>
              </a:spcBef>
              <a:buClr>
                <a:srgbClr val="FFFFFF"/>
              </a:buClr>
              <a:buSzPct val="75000"/>
              <a:buFont typeface="Symbol" charset="2"/>
              <a:buChar char=""/>
            </a:pPr>
            <a:r>
              <a:rPr lang="it-IT" sz="2800" b="0" strike="noStrike" spc="-1">
                <a:latin typeface="Arial"/>
              </a:rPr>
              <a:t>Secondo livello struttura</a:t>
            </a:r>
          </a:p>
          <a:p>
            <a:pPr marL="1296000" lvl="2" indent="-288000">
              <a:spcBef>
                <a:spcPts val="850"/>
              </a:spcBef>
              <a:buClr>
                <a:srgbClr val="FFFFFF"/>
              </a:buClr>
              <a:buSzPct val="45000"/>
              <a:buFont typeface="Wingdings" charset="2"/>
              <a:buChar char=""/>
            </a:pPr>
            <a:r>
              <a:rPr lang="it-IT" sz="2400" b="0" strike="noStrike" spc="-1">
                <a:latin typeface="Arial"/>
              </a:rPr>
              <a:t>Terzo livello struttura</a:t>
            </a:r>
          </a:p>
          <a:p>
            <a:pPr marL="1728000" lvl="3" indent="-216000">
              <a:spcBef>
                <a:spcPts val="567"/>
              </a:spcBef>
              <a:buClr>
                <a:srgbClr val="FFFFFF"/>
              </a:buClr>
              <a:buSzPct val="75000"/>
              <a:buFont typeface="Symbol" charset="2"/>
              <a:buChar char=""/>
            </a:pPr>
            <a:r>
              <a:rPr lang="it-IT" sz="2000" b="0" strike="noStrike" spc="-1">
                <a:latin typeface="Arial"/>
              </a:rPr>
              <a:t>Quarto livello struttura</a:t>
            </a:r>
          </a:p>
          <a:p>
            <a:pPr marL="2160000" lvl="4" indent="-216000">
              <a:spcBef>
                <a:spcPts val="283"/>
              </a:spcBef>
              <a:buClr>
                <a:srgbClr val="FFFFFF"/>
              </a:buClr>
              <a:buSzPct val="45000"/>
              <a:buFont typeface="Wingdings" charset="2"/>
              <a:buChar char=""/>
            </a:pPr>
            <a:r>
              <a:rPr lang="it-IT" sz="2000" b="0" strike="noStrike" spc="-1">
                <a:latin typeface="Arial"/>
              </a:rPr>
              <a:t>Quinto livello struttura</a:t>
            </a:r>
          </a:p>
          <a:p>
            <a:pPr marL="2592000" lvl="5" indent="-216000">
              <a:spcBef>
                <a:spcPts val="283"/>
              </a:spcBef>
              <a:buClr>
                <a:srgbClr val="FFFFFF"/>
              </a:buClr>
              <a:buSzPct val="45000"/>
              <a:buFont typeface="Wingdings" charset="2"/>
              <a:buChar char=""/>
            </a:pPr>
            <a:r>
              <a:rPr lang="it-IT" sz="2000" b="0" strike="noStrike" spc="-1">
                <a:latin typeface="Arial"/>
              </a:rPr>
              <a:t>Sesto livello struttura</a:t>
            </a:r>
          </a:p>
          <a:p>
            <a:pPr marL="3024000" lvl="6" indent="-216000">
              <a:spcBef>
                <a:spcPts val="283"/>
              </a:spcBef>
              <a:buClr>
                <a:srgbClr val="FFFFFF"/>
              </a:buClr>
              <a:buSzPct val="45000"/>
              <a:buFont typeface="Wingdings" charset="2"/>
              <a:buChar char=""/>
            </a:pPr>
            <a:r>
              <a:rPr lang="it-IT" sz="2000" b="0" strike="noStrike" spc="-1">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0"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r>
              <a:rPr lang="it-IT" sz="4400" b="0" strike="noStrike" spc="-1">
                <a:latin typeface="Arial"/>
              </a:rPr>
              <a:t>Fai clic per modificare il formato del testo del titolo</a:t>
            </a:r>
          </a:p>
        </p:txBody>
      </p:sp>
      <p:sp>
        <p:nvSpPr>
          <p:cNvPr id="191"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3200" b="0" strike="noStrike" spc="-1">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2800" b="0" strike="noStrike" spc="-1">
                <a:latin typeface="Arial"/>
              </a:rPr>
              <a:t>Secondo livello struttura</a:t>
            </a:r>
          </a:p>
          <a:p>
            <a:pPr marL="1296000" lvl="2" indent="-288000">
              <a:spcBef>
                <a:spcPts val="850"/>
              </a:spcBef>
              <a:buClr>
                <a:srgbClr val="000000"/>
              </a:buClr>
              <a:buSzPct val="45000"/>
              <a:buFont typeface="Wingdings" charset="2"/>
              <a:buChar char=""/>
            </a:pPr>
            <a:r>
              <a:rPr lang="it-IT" sz="2400" b="0" strike="noStrike" spc="-1">
                <a:latin typeface="Arial"/>
              </a:rPr>
              <a:t>Terzo livello struttura</a:t>
            </a:r>
          </a:p>
          <a:p>
            <a:pPr marL="1728000" lvl="3" indent="-216000">
              <a:spcBef>
                <a:spcPts val="567"/>
              </a:spcBef>
              <a:buClr>
                <a:srgbClr val="000000"/>
              </a:buClr>
              <a:buSzPct val="75000"/>
              <a:buFont typeface="Symbol" charset="2"/>
              <a:buChar char=""/>
            </a:pPr>
            <a:r>
              <a:rPr lang="it-IT" sz="2000" b="0" strike="noStrike" spc="-1">
                <a:latin typeface="Arial"/>
              </a:rPr>
              <a:t>Quarto livello struttura</a:t>
            </a:r>
          </a:p>
          <a:p>
            <a:pPr marL="2160000" lvl="4" indent="-216000">
              <a:spcBef>
                <a:spcPts val="283"/>
              </a:spcBef>
              <a:buClr>
                <a:srgbClr val="000000"/>
              </a:buClr>
              <a:buSzPct val="45000"/>
              <a:buFont typeface="Wingdings" charset="2"/>
              <a:buChar char=""/>
            </a:pPr>
            <a:r>
              <a:rPr lang="it-IT" sz="2000" b="0" strike="noStrike" spc="-1">
                <a:latin typeface="Arial"/>
              </a:rPr>
              <a:t>Quinto livello struttura</a:t>
            </a:r>
          </a:p>
          <a:p>
            <a:pPr marL="2592000" lvl="5" indent="-216000">
              <a:spcBef>
                <a:spcPts val="283"/>
              </a:spcBef>
              <a:buClr>
                <a:srgbClr val="000000"/>
              </a:buClr>
              <a:buSzPct val="45000"/>
              <a:buFont typeface="Wingdings" charset="2"/>
              <a:buChar char=""/>
            </a:pPr>
            <a:r>
              <a:rPr lang="it-IT" sz="2000" b="0" strike="noStrike" spc="-1">
                <a:latin typeface="Arial"/>
              </a:rPr>
              <a:t>Sesto livello struttura</a:t>
            </a:r>
          </a:p>
          <a:p>
            <a:pPr marL="3024000" lvl="6" indent="-216000">
              <a:spcBef>
                <a:spcPts val="283"/>
              </a:spcBef>
              <a:buClr>
                <a:srgbClr val="000000"/>
              </a:buClr>
              <a:buSzPct val="45000"/>
              <a:buFont typeface="Wingdings" charset="2"/>
              <a:buChar char=""/>
            </a:pPr>
            <a:r>
              <a:rPr lang="it-IT" sz="2000" b="0" strike="noStrike" spc="-1">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8"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r>
              <a:rPr lang="it-IT" sz="4400" b="0" strike="noStrike" spc="-1">
                <a:latin typeface="Arial"/>
              </a:rPr>
              <a:t>Fai clic per modificare il formato del testo del titolo</a:t>
            </a:r>
          </a:p>
        </p:txBody>
      </p:sp>
      <p:sp>
        <p:nvSpPr>
          <p:cNvPr id="229"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3200" b="0" strike="noStrike" spc="-1">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2800" b="0" strike="noStrike" spc="-1">
                <a:latin typeface="Arial"/>
              </a:rPr>
              <a:t>Secondo livello struttura</a:t>
            </a:r>
          </a:p>
          <a:p>
            <a:pPr marL="1296000" lvl="2" indent="-288000">
              <a:spcBef>
                <a:spcPts val="850"/>
              </a:spcBef>
              <a:buClr>
                <a:srgbClr val="000000"/>
              </a:buClr>
              <a:buSzPct val="45000"/>
              <a:buFont typeface="Wingdings" charset="2"/>
              <a:buChar char=""/>
            </a:pPr>
            <a:r>
              <a:rPr lang="it-IT" sz="2400" b="0" strike="noStrike" spc="-1">
                <a:latin typeface="Arial"/>
              </a:rPr>
              <a:t>Terzo livello struttura</a:t>
            </a:r>
          </a:p>
          <a:p>
            <a:pPr marL="1728000" lvl="3" indent="-216000">
              <a:spcBef>
                <a:spcPts val="567"/>
              </a:spcBef>
              <a:buClr>
                <a:srgbClr val="000000"/>
              </a:buClr>
              <a:buSzPct val="75000"/>
              <a:buFont typeface="Symbol" charset="2"/>
              <a:buChar char=""/>
            </a:pPr>
            <a:r>
              <a:rPr lang="it-IT" sz="2000" b="0" strike="noStrike" spc="-1">
                <a:latin typeface="Arial"/>
              </a:rPr>
              <a:t>Quarto livello struttura</a:t>
            </a:r>
          </a:p>
          <a:p>
            <a:pPr marL="2160000" lvl="4" indent="-216000">
              <a:spcBef>
                <a:spcPts val="283"/>
              </a:spcBef>
              <a:buClr>
                <a:srgbClr val="000000"/>
              </a:buClr>
              <a:buSzPct val="45000"/>
              <a:buFont typeface="Wingdings" charset="2"/>
              <a:buChar char=""/>
            </a:pPr>
            <a:r>
              <a:rPr lang="it-IT" sz="2000" b="0" strike="noStrike" spc="-1">
                <a:latin typeface="Arial"/>
              </a:rPr>
              <a:t>Quinto livello struttura</a:t>
            </a:r>
          </a:p>
          <a:p>
            <a:pPr marL="2592000" lvl="5" indent="-216000">
              <a:spcBef>
                <a:spcPts val="283"/>
              </a:spcBef>
              <a:buClr>
                <a:srgbClr val="000000"/>
              </a:buClr>
              <a:buSzPct val="45000"/>
              <a:buFont typeface="Wingdings" charset="2"/>
              <a:buChar char=""/>
            </a:pPr>
            <a:r>
              <a:rPr lang="it-IT" sz="2000" b="0" strike="noStrike" spc="-1">
                <a:latin typeface="Arial"/>
              </a:rPr>
              <a:t>Sesto livello struttura</a:t>
            </a:r>
          </a:p>
          <a:p>
            <a:pPr marL="3024000" lvl="6" indent="-216000">
              <a:spcBef>
                <a:spcPts val="283"/>
              </a:spcBef>
              <a:buClr>
                <a:srgbClr val="000000"/>
              </a:buClr>
              <a:buSzPct val="45000"/>
              <a:buFont typeface="Wingdings" charset="2"/>
              <a:buChar char=""/>
            </a:pPr>
            <a:r>
              <a:rPr lang="it-IT" sz="2000" b="0" strike="noStrike" spc="-1">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66"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r>
              <a:rPr lang="it-IT" sz="4400" b="0" strike="noStrike" spc="-1">
                <a:latin typeface="Arial"/>
              </a:rPr>
              <a:t>Fai clic per modificare il formato del testo del titolo</a:t>
            </a:r>
          </a:p>
        </p:txBody>
      </p:sp>
      <p:sp>
        <p:nvSpPr>
          <p:cNvPr id="267"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FFFFFF"/>
              </a:buClr>
              <a:buSzPct val="45000"/>
              <a:buFont typeface="Wingdings" charset="2"/>
              <a:buChar char=""/>
            </a:pPr>
            <a:r>
              <a:rPr lang="it-IT" sz="3200" b="0" strike="noStrike" spc="-1">
                <a:latin typeface="Arial"/>
              </a:rPr>
              <a:t>Fai clic per modificare il formato del testo della struttura</a:t>
            </a:r>
          </a:p>
          <a:p>
            <a:pPr marL="864000" lvl="1" indent="-324000">
              <a:spcBef>
                <a:spcPts val="1134"/>
              </a:spcBef>
              <a:buClr>
                <a:srgbClr val="FFFFFF"/>
              </a:buClr>
              <a:buSzPct val="75000"/>
              <a:buFont typeface="Symbol" charset="2"/>
              <a:buChar char=""/>
            </a:pPr>
            <a:r>
              <a:rPr lang="it-IT" sz="2800" b="0" strike="noStrike" spc="-1">
                <a:latin typeface="Arial"/>
              </a:rPr>
              <a:t>Secondo livello struttura</a:t>
            </a:r>
          </a:p>
          <a:p>
            <a:pPr marL="1296000" lvl="2" indent="-288000">
              <a:spcBef>
                <a:spcPts val="850"/>
              </a:spcBef>
              <a:buClr>
                <a:srgbClr val="FFFFFF"/>
              </a:buClr>
              <a:buSzPct val="45000"/>
              <a:buFont typeface="Wingdings" charset="2"/>
              <a:buChar char=""/>
            </a:pPr>
            <a:r>
              <a:rPr lang="it-IT" sz="2400" b="0" strike="noStrike" spc="-1">
                <a:latin typeface="Arial"/>
              </a:rPr>
              <a:t>Terzo livello struttura</a:t>
            </a:r>
          </a:p>
          <a:p>
            <a:pPr marL="1728000" lvl="3" indent="-216000">
              <a:spcBef>
                <a:spcPts val="567"/>
              </a:spcBef>
              <a:buClr>
                <a:srgbClr val="FFFFFF"/>
              </a:buClr>
              <a:buSzPct val="75000"/>
              <a:buFont typeface="Symbol" charset="2"/>
              <a:buChar char=""/>
            </a:pPr>
            <a:r>
              <a:rPr lang="it-IT" sz="2000" b="0" strike="noStrike" spc="-1">
                <a:latin typeface="Arial"/>
              </a:rPr>
              <a:t>Quarto livello struttura</a:t>
            </a:r>
          </a:p>
          <a:p>
            <a:pPr marL="2160000" lvl="4" indent="-216000">
              <a:spcBef>
                <a:spcPts val="283"/>
              </a:spcBef>
              <a:buClr>
                <a:srgbClr val="FFFFFF"/>
              </a:buClr>
              <a:buSzPct val="45000"/>
              <a:buFont typeface="Wingdings" charset="2"/>
              <a:buChar char=""/>
            </a:pPr>
            <a:r>
              <a:rPr lang="it-IT" sz="2000" b="0" strike="noStrike" spc="-1">
                <a:latin typeface="Arial"/>
              </a:rPr>
              <a:t>Quinto livello struttura</a:t>
            </a:r>
          </a:p>
          <a:p>
            <a:pPr marL="2592000" lvl="5" indent="-216000">
              <a:spcBef>
                <a:spcPts val="283"/>
              </a:spcBef>
              <a:buClr>
                <a:srgbClr val="FFFFFF"/>
              </a:buClr>
              <a:buSzPct val="45000"/>
              <a:buFont typeface="Wingdings" charset="2"/>
              <a:buChar char=""/>
            </a:pPr>
            <a:r>
              <a:rPr lang="it-IT" sz="2000" b="0" strike="noStrike" spc="-1">
                <a:latin typeface="Arial"/>
              </a:rPr>
              <a:t>Sesto livello struttura</a:t>
            </a:r>
          </a:p>
          <a:p>
            <a:pPr marL="3024000" lvl="6" indent="-216000">
              <a:spcBef>
                <a:spcPts val="283"/>
              </a:spcBef>
              <a:buClr>
                <a:srgbClr val="FFFFFF"/>
              </a:buClr>
              <a:buSzPct val="45000"/>
              <a:buFont typeface="Wingdings" charset="2"/>
              <a:buChar char=""/>
            </a:pPr>
            <a:r>
              <a:rPr lang="it-IT" sz="2000" b="0" strike="noStrike" spc="-1">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p:bodyStyle/>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DE47B"/>
        </a:solidFill>
        <a:effectLst/>
      </p:bgPr>
    </p:bg>
    <p:spTree>
      <p:nvGrpSpPr>
        <p:cNvPr id="1" name=""/>
        <p:cNvGrpSpPr/>
        <p:nvPr/>
      </p:nvGrpSpPr>
      <p:grpSpPr>
        <a:xfrm>
          <a:off x="0" y="0"/>
          <a:ext cx="0" cy="0"/>
          <a:chOff x="0" y="0"/>
          <a:chExt cx="0" cy="0"/>
        </a:xfrm>
      </p:grpSpPr>
      <p:sp>
        <p:nvSpPr>
          <p:cNvPr id="304"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r>
              <a:rPr lang="it-IT" sz="4400" b="0" strike="noStrike" spc="-1">
                <a:latin typeface="Arial"/>
              </a:rPr>
              <a:t>Fai clic per modificare il formato del testo del titolo</a:t>
            </a:r>
          </a:p>
        </p:txBody>
      </p:sp>
      <p:sp>
        <p:nvSpPr>
          <p:cNvPr id="305"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3200" b="0" strike="noStrike" spc="-1">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2800" b="0" strike="noStrike" spc="-1">
                <a:latin typeface="Arial"/>
              </a:rPr>
              <a:t>Secondo livello struttura</a:t>
            </a:r>
          </a:p>
          <a:p>
            <a:pPr marL="1296000" lvl="2" indent="-288000">
              <a:spcBef>
                <a:spcPts val="850"/>
              </a:spcBef>
              <a:buClr>
                <a:srgbClr val="000000"/>
              </a:buClr>
              <a:buSzPct val="45000"/>
              <a:buFont typeface="Wingdings" charset="2"/>
              <a:buChar char=""/>
            </a:pPr>
            <a:r>
              <a:rPr lang="it-IT" sz="2400" b="0" strike="noStrike" spc="-1">
                <a:latin typeface="Arial"/>
              </a:rPr>
              <a:t>Terzo livello struttura</a:t>
            </a:r>
          </a:p>
          <a:p>
            <a:pPr marL="1728000" lvl="3" indent="-216000">
              <a:spcBef>
                <a:spcPts val="567"/>
              </a:spcBef>
              <a:buClr>
                <a:srgbClr val="000000"/>
              </a:buClr>
              <a:buSzPct val="75000"/>
              <a:buFont typeface="Symbol" charset="2"/>
              <a:buChar char=""/>
            </a:pPr>
            <a:r>
              <a:rPr lang="it-IT" sz="2000" b="0" strike="noStrike" spc="-1">
                <a:latin typeface="Arial"/>
              </a:rPr>
              <a:t>Quarto livello struttura</a:t>
            </a:r>
          </a:p>
          <a:p>
            <a:pPr marL="2160000" lvl="4" indent="-216000">
              <a:spcBef>
                <a:spcPts val="283"/>
              </a:spcBef>
              <a:buClr>
                <a:srgbClr val="000000"/>
              </a:buClr>
              <a:buSzPct val="45000"/>
              <a:buFont typeface="Wingdings" charset="2"/>
              <a:buChar char=""/>
            </a:pPr>
            <a:r>
              <a:rPr lang="it-IT" sz="2000" b="0" strike="noStrike" spc="-1">
                <a:latin typeface="Arial"/>
              </a:rPr>
              <a:t>Quinto livello struttura</a:t>
            </a:r>
          </a:p>
          <a:p>
            <a:pPr marL="2592000" lvl="5" indent="-216000">
              <a:spcBef>
                <a:spcPts val="283"/>
              </a:spcBef>
              <a:buClr>
                <a:srgbClr val="000000"/>
              </a:buClr>
              <a:buSzPct val="45000"/>
              <a:buFont typeface="Wingdings" charset="2"/>
              <a:buChar char=""/>
            </a:pPr>
            <a:r>
              <a:rPr lang="it-IT" sz="2000" b="0" strike="noStrike" spc="-1">
                <a:latin typeface="Arial"/>
              </a:rPr>
              <a:t>Sesto livello struttura</a:t>
            </a:r>
          </a:p>
          <a:p>
            <a:pPr marL="3024000" lvl="6" indent="-216000">
              <a:spcBef>
                <a:spcPts val="283"/>
              </a:spcBef>
              <a:buClr>
                <a:srgbClr val="000000"/>
              </a:buClr>
              <a:buSzPct val="45000"/>
              <a:buFont typeface="Wingdings" charset="2"/>
              <a:buChar char=""/>
            </a:pPr>
            <a:r>
              <a:rPr lang="it-IT" sz="2000" b="0" strike="noStrike" spc="-1">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4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49.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9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2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2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3.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53.xml"/><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00" name="Picture 2_6" descr="https://scontent-a-mxp.xx.fbcdn.net/hphotos-ash3/995872_584807131586909_1791589595_n.jpg"/>
          <p:cNvPicPr/>
          <p:nvPr/>
        </p:nvPicPr>
        <p:blipFill>
          <a:blip r:embed="rId3"/>
          <a:stretch/>
        </p:blipFill>
        <p:spPr>
          <a:xfrm>
            <a:off x="0" y="1585080"/>
            <a:ext cx="10068480" cy="2558520"/>
          </a:xfrm>
          <a:prstGeom prst="rect">
            <a:avLst/>
          </a:prstGeom>
          <a:ln w="0">
            <a:noFill/>
          </a:ln>
        </p:spPr>
      </p:pic>
      <p:sp>
        <p:nvSpPr>
          <p:cNvPr id="501" name="CustomShape 1"/>
          <p:cNvSpPr/>
          <p:nvPr/>
        </p:nvSpPr>
        <p:spPr>
          <a:xfrm>
            <a:off x="0" y="14400"/>
            <a:ext cx="9788040" cy="1424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algn="ctr">
              <a:lnSpc>
                <a:spcPct val="100000"/>
              </a:lnSpc>
            </a:pPr>
            <a:r>
              <a:rPr lang="it-IT" sz="4400" b="0" strike="noStrike" spc="-1" dirty="0">
                <a:solidFill>
                  <a:srgbClr val="FFFFFF"/>
                </a:solidFill>
                <a:latin typeface="Arial"/>
                <a:ea typeface="DejaVu Sans"/>
              </a:rPr>
              <a:t>Reti e dinamiche migratorie </a:t>
            </a:r>
            <a:endParaRPr lang="it-IT" sz="4400" b="0" strike="noStrike" spc="-1" dirty="0">
              <a:latin typeface="Arial"/>
            </a:endParaRPr>
          </a:p>
          <a:p>
            <a:pPr algn="ctr">
              <a:lnSpc>
                <a:spcPct val="100000"/>
              </a:lnSpc>
            </a:pPr>
            <a:r>
              <a:rPr lang="it-IT" sz="4400" b="0" strike="noStrike" spc="-1" dirty="0">
                <a:solidFill>
                  <a:srgbClr val="FFFFFF"/>
                </a:solidFill>
                <a:latin typeface="Arial"/>
                <a:ea typeface="DejaVu Sans"/>
              </a:rPr>
              <a:t>dei Tuareg del Mali</a:t>
            </a:r>
            <a:endParaRPr lang="it-IT" sz="4400" b="0" strike="noStrike" spc="-1" dirty="0">
              <a:latin typeface="Arial"/>
            </a:endParaRPr>
          </a:p>
          <a:p>
            <a:pPr algn="ctr">
              <a:lnSpc>
                <a:spcPct val="100000"/>
              </a:lnSpc>
            </a:pPr>
            <a:endParaRPr lang="it-IT" sz="4400" b="0" strike="noStrike" spc="-1" dirty="0">
              <a:latin typeface="Arial"/>
            </a:endParaRPr>
          </a:p>
        </p:txBody>
      </p:sp>
      <p:sp>
        <p:nvSpPr>
          <p:cNvPr id="502" name="CustomShape 2_0"/>
          <p:cNvSpPr/>
          <p:nvPr/>
        </p:nvSpPr>
        <p:spPr>
          <a:xfrm>
            <a:off x="287784" y="4323181"/>
            <a:ext cx="9720000" cy="898560"/>
          </a:xfrm>
          <a:prstGeom prst="rect">
            <a:avLst/>
          </a:prstGeom>
          <a:solidFill>
            <a:srgbClr val="000000"/>
          </a:solid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90000"/>
              </a:lnSpc>
            </a:pPr>
            <a:r>
              <a:rPr lang="it-IT" sz="2800" b="0" strike="noStrike" spc="-1" dirty="0">
                <a:solidFill>
                  <a:srgbClr val="FFFFFF"/>
                </a:solidFill>
                <a:latin typeface="Arial"/>
                <a:ea typeface="DejaVu Sans"/>
              </a:rPr>
              <a:t>Alessandra Giuffrida</a:t>
            </a:r>
            <a:endParaRPr lang="it-IT" sz="2800" b="0" strike="noStrike" spc="-1" dirty="0">
              <a:latin typeface="Arial"/>
            </a:endParaRPr>
          </a:p>
          <a:p>
            <a:pPr algn="ctr">
              <a:lnSpc>
                <a:spcPct val="90000"/>
              </a:lnSpc>
              <a:spcAft>
                <a:spcPts val="567"/>
              </a:spcAft>
            </a:pPr>
            <a:endParaRPr lang="it-IT" sz="2800" b="0" strike="noStrike" spc="-1" dirty="0">
              <a:latin typeface="Arial"/>
            </a:endParaRPr>
          </a:p>
          <a:p>
            <a:pPr algn="ctr">
              <a:lnSpc>
                <a:spcPct val="90000"/>
              </a:lnSpc>
              <a:spcAft>
                <a:spcPts val="567"/>
              </a:spcAft>
            </a:pPr>
            <a:endParaRPr lang="it-IT" sz="2800" b="0" strike="noStrike" spc="-1" dirty="0">
              <a:latin typeface="Arial"/>
            </a:endParaRPr>
          </a:p>
          <a:p>
            <a:pPr algn="ctr">
              <a:lnSpc>
                <a:spcPct val="90000"/>
              </a:lnSpc>
              <a:spcAft>
                <a:spcPts val="567"/>
              </a:spcAft>
            </a:pPr>
            <a:endParaRPr lang="it-IT" sz="2800" b="0" strike="noStrike" spc="-1" dirty="0">
              <a:latin typeface="Arial"/>
            </a:endParaRPr>
          </a:p>
          <a:p>
            <a:pPr>
              <a:lnSpc>
                <a:spcPct val="90000"/>
              </a:lnSpc>
            </a:pPr>
            <a:r>
              <a:rPr lang="it-IT" sz="1800" b="0" strike="noStrike" spc="-1" dirty="0">
                <a:solidFill>
                  <a:srgbClr val="FFFFFF"/>
                </a:solidFill>
                <a:latin typeface="Arial"/>
                <a:ea typeface="DejaVu Sans"/>
              </a:rPr>
              <a:t>Associazione </a:t>
            </a:r>
            <a:r>
              <a:rPr lang="it-IT" sz="1800" b="0" strike="noStrike" spc="-1" dirty="0" err="1">
                <a:solidFill>
                  <a:srgbClr val="FFFFFF"/>
                </a:solidFill>
                <a:latin typeface="Arial"/>
                <a:ea typeface="DejaVu Sans"/>
              </a:rPr>
              <a:t>Lama?Ki</a:t>
            </a:r>
            <a:r>
              <a:rPr lang="it-IT" sz="1800" b="0" strike="noStrike" spc="-1" dirty="0">
                <a:solidFill>
                  <a:srgbClr val="FFFFFF"/>
                </a:solidFill>
                <a:latin typeface="Arial"/>
                <a:ea typeface="DejaVu Sans"/>
              </a:rPr>
              <a:t> / Fondazione </a:t>
            </a:r>
            <a:r>
              <a:rPr lang="it-IT" sz="1800" b="0" strike="noStrike" spc="-1" dirty="0" err="1">
                <a:solidFill>
                  <a:srgbClr val="FFFFFF"/>
                </a:solidFill>
                <a:latin typeface="Arial"/>
                <a:ea typeface="DejaVu Sans"/>
              </a:rPr>
              <a:t>Camis</a:t>
            </a:r>
            <a:r>
              <a:rPr lang="it-IT" sz="1800" b="0" strike="noStrike" spc="-1" dirty="0">
                <a:solidFill>
                  <a:srgbClr val="FFFFFF"/>
                </a:solidFill>
                <a:latin typeface="Arial"/>
                <a:ea typeface="DejaVu Sans"/>
              </a:rPr>
              <a:t> De Fonseca, 15 settembre e 24 ottobre 2021</a:t>
            </a:r>
            <a:r>
              <a:rPr lang="it-IT" sz="1800" b="0" strike="noStrike" spc="-1" dirty="0">
                <a:solidFill>
                  <a:srgbClr val="000000"/>
                </a:solidFill>
                <a:latin typeface="Arial"/>
                <a:ea typeface="DejaVu Sans"/>
              </a:rPr>
              <a:t> </a:t>
            </a:r>
            <a:endParaRPr lang="it-IT" sz="1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25" name="Rettangolo 524"/>
          <p:cNvSpPr/>
          <p:nvPr/>
        </p:nvSpPr>
        <p:spPr>
          <a:xfrm>
            <a:off x="-70200" y="88677"/>
            <a:ext cx="9969480" cy="9421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it-IT" sz="4000" b="0" strike="noStrike" spc="-1" dirty="0">
                <a:solidFill>
                  <a:srgbClr val="FFFFFF"/>
                </a:solidFill>
                <a:latin typeface="Arial"/>
                <a:ea typeface="DejaVu Sans"/>
              </a:rPr>
              <a:t>ORGANISATION COMMUNE DES REGION SAHARIENNES (OCRS) </a:t>
            </a:r>
            <a:endParaRPr lang="it-IT" sz="4000" b="0" strike="noStrike" spc="-1" dirty="0">
              <a:latin typeface="Arial"/>
            </a:endParaRPr>
          </a:p>
        </p:txBody>
      </p:sp>
      <p:pic>
        <p:nvPicPr>
          <p:cNvPr id="526" name="Immagine 525"/>
          <p:cNvPicPr/>
          <p:nvPr/>
        </p:nvPicPr>
        <p:blipFill>
          <a:blip r:embed="rId3"/>
          <a:stretch/>
        </p:blipFill>
        <p:spPr>
          <a:xfrm>
            <a:off x="720000" y="1389960"/>
            <a:ext cx="8100000" cy="38815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27" name="Rettangolo 526"/>
          <p:cNvSpPr/>
          <p:nvPr/>
        </p:nvSpPr>
        <p:spPr>
          <a:xfrm>
            <a:off x="-70200" y="70920"/>
            <a:ext cx="9969480" cy="9421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it-IT" sz="4000" b="0" strike="noStrike" spc="-1" dirty="0">
                <a:solidFill>
                  <a:srgbClr val="FFFFFF"/>
                </a:solidFill>
                <a:latin typeface="Arial"/>
                <a:ea typeface="DejaVu Sans"/>
              </a:rPr>
              <a:t>ORGANISATION COMMUNE DES REGION SAHARIENNES (OCRS) </a:t>
            </a:r>
            <a:endParaRPr lang="it-IT" sz="4000" b="0" strike="noStrike" spc="-1" dirty="0">
              <a:latin typeface="Arial"/>
            </a:endParaRPr>
          </a:p>
        </p:txBody>
      </p:sp>
      <p:pic>
        <p:nvPicPr>
          <p:cNvPr id="528" name="Immagine 527"/>
          <p:cNvPicPr/>
          <p:nvPr/>
        </p:nvPicPr>
        <p:blipFill>
          <a:blip r:embed="rId3"/>
          <a:stretch/>
        </p:blipFill>
        <p:spPr>
          <a:xfrm>
            <a:off x="398504" y="1621235"/>
            <a:ext cx="4929840" cy="3141720"/>
          </a:xfrm>
          <a:prstGeom prst="rect">
            <a:avLst/>
          </a:prstGeom>
          <a:ln w="0">
            <a:noFill/>
          </a:ln>
        </p:spPr>
      </p:pic>
      <p:pic>
        <p:nvPicPr>
          <p:cNvPr id="529" name="Picture 2_0"/>
          <p:cNvPicPr/>
          <p:nvPr/>
        </p:nvPicPr>
        <p:blipFill>
          <a:blip r:embed="rId4"/>
          <a:stretch/>
        </p:blipFill>
        <p:spPr>
          <a:xfrm>
            <a:off x="5589570" y="1621235"/>
            <a:ext cx="3960000" cy="33742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30" name="Picture 2"/>
          <p:cNvPicPr/>
          <p:nvPr/>
        </p:nvPicPr>
        <p:blipFill>
          <a:blip r:embed="rId3"/>
          <a:stretch/>
        </p:blipFill>
        <p:spPr>
          <a:xfrm>
            <a:off x="130320" y="360000"/>
            <a:ext cx="6707880" cy="4646880"/>
          </a:xfrm>
          <a:prstGeom prst="rect">
            <a:avLst/>
          </a:prstGeom>
          <a:ln w="0">
            <a:noFill/>
          </a:ln>
        </p:spPr>
      </p:pic>
      <p:sp>
        <p:nvSpPr>
          <p:cNvPr id="531" name="CustomShape 1"/>
          <p:cNvSpPr/>
          <p:nvPr/>
        </p:nvSpPr>
        <p:spPr>
          <a:xfrm>
            <a:off x="751680" y="-10800"/>
            <a:ext cx="4106520" cy="516240"/>
          </a:xfrm>
          <a:prstGeom prst="rect">
            <a:avLst/>
          </a:prstGeom>
          <a:solidFill>
            <a:srgbClr val="0000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tabLst>
                <a:tab pos="0" algn="l"/>
              </a:tabLst>
            </a:pPr>
            <a:r>
              <a:rPr lang="it-IT" sz="2800" b="1" strike="noStrike" spc="-1">
                <a:solidFill>
                  <a:srgbClr val="EEECE1"/>
                </a:solidFill>
                <a:latin typeface="Calibri"/>
                <a:ea typeface="DejaVu Sans"/>
              </a:rPr>
              <a:t>DIASPORA TUAREG </a:t>
            </a:r>
            <a:endParaRPr lang="it-IT" sz="2800" b="0" strike="noStrike" spc="-1">
              <a:latin typeface="Arial"/>
            </a:endParaRPr>
          </a:p>
        </p:txBody>
      </p:sp>
      <p:sp>
        <p:nvSpPr>
          <p:cNvPr id="532" name="CustomShape 2"/>
          <p:cNvSpPr/>
          <p:nvPr/>
        </p:nvSpPr>
        <p:spPr>
          <a:xfrm>
            <a:off x="751680" y="5168880"/>
            <a:ext cx="2711160" cy="3027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tabLst>
                <a:tab pos="0" algn="l"/>
              </a:tabLst>
            </a:pPr>
            <a:r>
              <a:rPr lang="it-IT" sz="1400" b="1" strike="noStrike" spc="-1">
                <a:solidFill>
                  <a:srgbClr val="FFFFFF"/>
                </a:solidFill>
                <a:latin typeface="Calibri"/>
                <a:ea typeface="DejaVu Sans"/>
              </a:rPr>
              <a:t> Claudot-Hawad  1996:36</a:t>
            </a:r>
            <a:endParaRPr lang="it-IT" sz="1400" b="0" strike="noStrike" spc="-1">
              <a:latin typeface="Arial"/>
            </a:endParaRPr>
          </a:p>
        </p:txBody>
      </p:sp>
      <p:sp>
        <p:nvSpPr>
          <p:cNvPr id="533" name="CustomShape 3"/>
          <p:cNvSpPr/>
          <p:nvPr/>
        </p:nvSpPr>
        <p:spPr>
          <a:xfrm flipH="1">
            <a:off x="6912520" y="4437820"/>
            <a:ext cx="264204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1800" b="0" u="sng" strike="noStrike" spc="-1" dirty="0">
                <a:solidFill>
                  <a:srgbClr val="FFFFFF"/>
                </a:solidFill>
                <a:uFillTx/>
                <a:latin typeface="Arial"/>
                <a:ea typeface="DejaVu Sans"/>
              </a:rPr>
              <a:t>Ribellioni tuareg</a:t>
            </a:r>
            <a:r>
              <a:rPr lang="it-IT" sz="1800" b="0" strike="noStrike" spc="-1" dirty="0">
                <a:solidFill>
                  <a:srgbClr val="FFFFFF"/>
                </a:solidFill>
                <a:latin typeface="Arial"/>
                <a:ea typeface="DejaVu Sans"/>
              </a:rPr>
              <a:t>:</a:t>
            </a:r>
            <a:endParaRPr lang="it-IT" sz="1800" b="0" strike="noStrike" spc="-1" dirty="0">
              <a:latin typeface="Arial"/>
            </a:endParaRPr>
          </a:p>
          <a:p>
            <a:pPr>
              <a:lnSpc>
                <a:spcPct val="100000"/>
              </a:lnSpc>
            </a:pPr>
            <a:r>
              <a:rPr lang="it-IT" sz="1800" b="0" strike="noStrike" spc="-1" dirty="0">
                <a:solidFill>
                  <a:srgbClr val="FFFFFF"/>
                </a:solidFill>
                <a:latin typeface="Arial"/>
                <a:ea typeface="DejaVu Sans"/>
              </a:rPr>
              <a:t>1963, 1990, 2006, 2012</a:t>
            </a:r>
            <a:endParaRPr lang="it-IT" sz="1800" b="0" strike="noStrike" spc="-1" dirty="0">
              <a:latin typeface="Arial"/>
            </a:endParaRPr>
          </a:p>
        </p:txBody>
      </p:sp>
      <p:sp>
        <p:nvSpPr>
          <p:cNvPr id="534" name="CustomShape 4"/>
          <p:cNvSpPr/>
          <p:nvPr/>
        </p:nvSpPr>
        <p:spPr>
          <a:xfrm>
            <a:off x="6912520" y="3525220"/>
            <a:ext cx="3054960" cy="91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it-IT" sz="1800" b="0" strike="noStrike" spc="-1" dirty="0">
              <a:latin typeface="Arial"/>
            </a:endParaRPr>
          </a:p>
          <a:p>
            <a:pPr>
              <a:lnSpc>
                <a:spcPct val="100000"/>
              </a:lnSpc>
            </a:pPr>
            <a:r>
              <a:rPr lang="it-IT" sz="1800" b="0" u="sng" strike="noStrike" spc="-1" dirty="0">
                <a:solidFill>
                  <a:srgbClr val="FFFFFF"/>
                </a:solidFill>
                <a:uFillTx/>
                <a:latin typeface="Arial"/>
                <a:ea typeface="DejaVu Sans"/>
              </a:rPr>
              <a:t>Colpi di stato militari in Mali:</a:t>
            </a:r>
            <a:endParaRPr lang="it-IT" sz="1800" b="0" strike="noStrike" spc="-1" dirty="0">
              <a:latin typeface="Arial"/>
            </a:endParaRPr>
          </a:p>
          <a:p>
            <a:pPr>
              <a:lnSpc>
                <a:spcPct val="100000"/>
              </a:lnSpc>
            </a:pPr>
            <a:r>
              <a:rPr lang="it-IT" sz="1800" b="0" strike="noStrike" spc="-1" dirty="0">
                <a:solidFill>
                  <a:srgbClr val="FFFFFF"/>
                </a:solidFill>
                <a:latin typeface="Arial"/>
                <a:ea typeface="DejaVu Sans"/>
              </a:rPr>
              <a:t>1968, 1991, 2013, 2020</a:t>
            </a:r>
            <a:endParaRPr lang="it-IT" sz="1800" b="0" strike="noStrike" spc="-1" dirty="0">
              <a:latin typeface="Arial"/>
            </a:endParaRPr>
          </a:p>
        </p:txBody>
      </p:sp>
      <p:sp>
        <p:nvSpPr>
          <p:cNvPr id="535" name="CustomShape 5"/>
          <p:cNvSpPr/>
          <p:nvPr/>
        </p:nvSpPr>
        <p:spPr>
          <a:xfrm>
            <a:off x="6930781" y="262285"/>
            <a:ext cx="3238200" cy="338437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it-IT" sz="1800" b="0" strike="noStrike" spc="-1" dirty="0" smtClean="0">
                <a:solidFill>
                  <a:srgbClr val="FFFFFF"/>
                </a:solidFill>
                <a:latin typeface="Arial"/>
                <a:ea typeface="DejaVu Sans"/>
              </a:rPr>
              <a:t>1960-68 </a:t>
            </a:r>
            <a:r>
              <a:rPr lang="it-IT" sz="1800" b="0" strike="noStrike" spc="-1" dirty="0">
                <a:solidFill>
                  <a:srgbClr val="FFFFFF"/>
                </a:solidFill>
                <a:latin typeface="Arial"/>
                <a:ea typeface="DejaVu Sans"/>
              </a:rPr>
              <a:t>Indipendenza del Mali  (Prima repubblica)</a:t>
            </a:r>
            <a:endParaRPr lang="it-IT" sz="1800" b="0" strike="noStrike" spc="-1" dirty="0">
              <a:latin typeface="Arial"/>
            </a:endParaRPr>
          </a:p>
          <a:p>
            <a:pPr>
              <a:lnSpc>
                <a:spcPct val="100000"/>
              </a:lnSpc>
            </a:pPr>
            <a:endParaRPr lang="it-IT" sz="1800" b="0" strike="noStrike" spc="-1" dirty="0">
              <a:latin typeface="Arial"/>
            </a:endParaRPr>
          </a:p>
          <a:p>
            <a:pPr>
              <a:lnSpc>
                <a:spcPct val="100000"/>
              </a:lnSpc>
            </a:pPr>
            <a:r>
              <a:rPr lang="it-IT" sz="1800" b="0" strike="noStrike" spc="-1" dirty="0">
                <a:solidFill>
                  <a:srgbClr val="FFFFFF"/>
                </a:solidFill>
                <a:latin typeface="Arial"/>
                <a:ea typeface="DejaVu Sans"/>
              </a:rPr>
              <a:t>1968-90  Regime militare</a:t>
            </a:r>
            <a:endParaRPr lang="it-IT" sz="1800" b="0" strike="noStrike" spc="-1" dirty="0">
              <a:latin typeface="Arial"/>
            </a:endParaRPr>
          </a:p>
          <a:p>
            <a:pPr>
              <a:lnSpc>
                <a:spcPct val="100000"/>
              </a:lnSpc>
            </a:pPr>
            <a:endParaRPr lang="it-IT" sz="1800" b="0" strike="noStrike" spc="-1" dirty="0">
              <a:latin typeface="Arial"/>
            </a:endParaRPr>
          </a:p>
          <a:p>
            <a:pPr>
              <a:lnSpc>
                <a:spcPct val="100000"/>
              </a:lnSpc>
            </a:pPr>
            <a:r>
              <a:rPr lang="it-IT" sz="1800" b="0" strike="noStrike" spc="-1" dirty="0">
                <a:solidFill>
                  <a:srgbClr val="FFFFFF"/>
                </a:solidFill>
                <a:latin typeface="Arial"/>
                <a:ea typeface="DejaVu Sans"/>
              </a:rPr>
              <a:t>1992 -2002 (AOK)</a:t>
            </a:r>
            <a:endParaRPr lang="it-IT" sz="1800" b="0" strike="noStrike" spc="-1" dirty="0">
              <a:latin typeface="Arial"/>
            </a:endParaRPr>
          </a:p>
          <a:p>
            <a:pPr>
              <a:lnSpc>
                <a:spcPct val="100000"/>
              </a:lnSpc>
            </a:pPr>
            <a:r>
              <a:rPr lang="it-IT" sz="1800" b="0" strike="noStrike" spc="-1" dirty="0">
                <a:solidFill>
                  <a:srgbClr val="FFFFFF"/>
                </a:solidFill>
                <a:latin typeface="Arial"/>
                <a:ea typeface="DejaVu Sans"/>
              </a:rPr>
              <a:t>Seconda Repubblica</a:t>
            </a:r>
            <a:endParaRPr lang="it-IT" sz="1800" b="0" strike="noStrike" spc="-1" dirty="0">
              <a:latin typeface="Arial"/>
            </a:endParaRPr>
          </a:p>
          <a:p>
            <a:pPr>
              <a:lnSpc>
                <a:spcPct val="100000"/>
              </a:lnSpc>
            </a:pPr>
            <a:endParaRPr lang="it-IT" sz="1800" b="0" strike="noStrike" spc="-1" dirty="0">
              <a:latin typeface="Arial"/>
            </a:endParaRPr>
          </a:p>
          <a:p>
            <a:pPr>
              <a:lnSpc>
                <a:spcPct val="100000"/>
              </a:lnSpc>
            </a:pPr>
            <a:r>
              <a:rPr lang="it-IT" sz="1800" b="0" strike="noStrike" spc="-1" dirty="0">
                <a:solidFill>
                  <a:srgbClr val="FFFFFF"/>
                </a:solidFill>
                <a:latin typeface="Arial"/>
                <a:ea typeface="DejaVu Sans"/>
              </a:rPr>
              <a:t>2002 – 2012 (ATT)</a:t>
            </a:r>
            <a:endParaRPr lang="it-IT" sz="1800" b="0" strike="noStrike" spc="-1" dirty="0">
              <a:latin typeface="Arial"/>
            </a:endParaRPr>
          </a:p>
          <a:p>
            <a:pPr>
              <a:lnSpc>
                <a:spcPct val="100000"/>
              </a:lnSpc>
            </a:pPr>
            <a:r>
              <a:rPr lang="it-IT" sz="1800" b="0" strike="noStrike" spc="-1" dirty="0">
                <a:solidFill>
                  <a:srgbClr val="FFFFFF"/>
                </a:solidFill>
                <a:latin typeface="Arial"/>
                <a:ea typeface="DejaVu Sans"/>
              </a:rPr>
              <a:t>Terza Repubblica</a:t>
            </a:r>
            <a:endParaRPr lang="it-IT" sz="1800" b="0" strike="noStrike" spc="-1" dirty="0">
              <a:latin typeface="Arial"/>
            </a:endParaRPr>
          </a:p>
          <a:p>
            <a:pPr>
              <a:lnSpc>
                <a:spcPct val="100000"/>
              </a:lnSpc>
            </a:pPr>
            <a:endParaRPr lang="it-IT" sz="1800" b="0" strike="noStrike" spc="-1" dirty="0">
              <a:latin typeface="Arial"/>
            </a:endParaRPr>
          </a:p>
          <a:p>
            <a:pPr>
              <a:lnSpc>
                <a:spcPct val="100000"/>
              </a:lnSpc>
            </a:pPr>
            <a:r>
              <a:rPr lang="it-IT" sz="1800" b="0" strike="noStrike" spc="-1" dirty="0">
                <a:solidFill>
                  <a:srgbClr val="FFFFFF"/>
                </a:solidFill>
                <a:latin typeface="Arial"/>
                <a:ea typeface="DejaVu Sans"/>
              </a:rPr>
              <a:t>2013 -2020 (IBK)</a:t>
            </a:r>
            <a:endParaRPr lang="it-IT" sz="1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6" name="Picture 1"/>
          <p:cNvPicPr/>
          <p:nvPr/>
        </p:nvPicPr>
        <p:blipFill>
          <a:blip r:embed="rId3"/>
          <a:stretch/>
        </p:blipFill>
        <p:spPr>
          <a:xfrm>
            <a:off x="54000" y="831240"/>
            <a:ext cx="9871200" cy="4770720"/>
          </a:xfrm>
          <a:prstGeom prst="rect">
            <a:avLst/>
          </a:prstGeom>
          <a:ln w="0">
            <a:noFill/>
          </a:ln>
        </p:spPr>
      </p:pic>
      <p:sp>
        <p:nvSpPr>
          <p:cNvPr id="537" name="CasellaDiTesto 536"/>
          <p:cNvSpPr txBox="1"/>
          <p:nvPr/>
        </p:nvSpPr>
        <p:spPr>
          <a:xfrm>
            <a:off x="0" y="780480"/>
            <a:ext cx="10080720" cy="393479"/>
          </a:xfrm>
          <a:prstGeom prst="rect">
            <a:avLst/>
          </a:prstGeom>
          <a:noFill/>
          <a:ln w="0">
            <a:noFill/>
          </a:ln>
        </p:spPr>
        <p:txBody>
          <a:bodyPr lIns="0" tIns="0" rIns="0" bIns="0" anchor="ctr">
            <a:noAutofit/>
          </a:bodyPr>
          <a:lstStyle/>
          <a:p>
            <a:r>
              <a:rPr lang="it-IT" sz="4000" b="0" strike="noStrike" spc="-1" dirty="0">
                <a:latin typeface="Arial"/>
              </a:rPr>
              <a:t>  ESODO RIFUGIATI E SFOLLATI MALIANI    																</a:t>
            </a:r>
            <a:r>
              <a:rPr lang="it-IT" sz="3200" b="0" strike="noStrike" spc="-1" dirty="0">
                <a:latin typeface="Arial"/>
              </a:rPr>
              <a:t>(UNHCR, 2013)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 name="CasellaDiTesto 537"/>
          <p:cNvSpPr txBox="1"/>
          <p:nvPr/>
        </p:nvSpPr>
        <p:spPr>
          <a:xfrm>
            <a:off x="504000" y="226080"/>
            <a:ext cx="9072000" cy="946440"/>
          </a:xfrm>
          <a:prstGeom prst="rect">
            <a:avLst/>
          </a:prstGeom>
          <a:noFill/>
          <a:ln w="0">
            <a:noFill/>
          </a:ln>
        </p:spPr>
        <p:txBody>
          <a:bodyPr lIns="0" tIns="0" rIns="0" bIns="0" anchor="ctr">
            <a:noAutofit/>
          </a:bodyPr>
          <a:lstStyle/>
          <a:p>
            <a:pPr algn="ctr"/>
            <a:endParaRPr lang="it-IT" sz="4400" b="0" strike="noStrike" spc="-1">
              <a:latin typeface="Arial"/>
            </a:endParaRPr>
          </a:p>
        </p:txBody>
      </p:sp>
      <p:pic>
        <p:nvPicPr>
          <p:cNvPr id="539" name="Picture 1_1"/>
          <p:cNvPicPr/>
          <p:nvPr/>
        </p:nvPicPr>
        <p:blipFill>
          <a:blip r:embed="rId3"/>
          <a:stretch/>
        </p:blipFill>
        <p:spPr>
          <a:xfrm>
            <a:off x="360" y="360"/>
            <a:ext cx="10080360" cy="57596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0" name="Picture 2_15" descr="https://scontent-b-mxp.xx.fbcdn.net/hphotos-prn1/6419_10151406305658350_704359069_n.jpg"/>
          <p:cNvPicPr/>
          <p:nvPr/>
        </p:nvPicPr>
        <p:blipFill>
          <a:blip r:embed="rId3"/>
          <a:stretch/>
        </p:blipFill>
        <p:spPr>
          <a:xfrm>
            <a:off x="674280" y="751320"/>
            <a:ext cx="8398800" cy="41882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03" name="CustomShape 1"/>
          <p:cNvSpPr/>
          <p:nvPr/>
        </p:nvSpPr>
        <p:spPr>
          <a:xfrm>
            <a:off x="359792" y="12600"/>
            <a:ext cx="9793088" cy="693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it-IT" sz="2800" b="1" strike="noStrike" spc="-1" dirty="0">
                <a:solidFill>
                  <a:srgbClr val="E7E6E6"/>
                </a:solidFill>
                <a:latin typeface="Calibri Light"/>
                <a:ea typeface="DejaVu Sans"/>
              </a:rPr>
              <a:t>     </a:t>
            </a:r>
            <a:r>
              <a:rPr lang="it-IT" sz="4000" b="1" strike="noStrike" spc="-1" dirty="0">
                <a:solidFill>
                  <a:srgbClr val="FFFFFF"/>
                </a:solidFill>
                <a:latin typeface="Calibri Light"/>
                <a:ea typeface="DejaVu Sans"/>
              </a:rPr>
              <a:t>FEDERAZIONI DI CLAN TUAREG</a:t>
            </a:r>
            <a:r>
              <a:rPr lang="it-IT" sz="4000" b="1" strike="noStrike" spc="-1" dirty="0">
                <a:solidFill>
                  <a:srgbClr val="E7E6E6"/>
                </a:solidFill>
                <a:latin typeface="Calibri Light"/>
                <a:ea typeface="DejaVu Sans"/>
              </a:rPr>
              <a:t> </a:t>
            </a:r>
            <a:endParaRPr lang="it-IT" sz="4000" b="0" strike="noStrike" spc="-1" dirty="0">
              <a:latin typeface="Arial"/>
            </a:endParaRPr>
          </a:p>
        </p:txBody>
      </p:sp>
      <p:sp>
        <p:nvSpPr>
          <p:cNvPr id="504" name="CustomShape 2"/>
          <p:cNvSpPr/>
          <p:nvPr/>
        </p:nvSpPr>
        <p:spPr>
          <a:xfrm flipH="1">
            <a:off x="1722240" y="5307840"/>
            <a:ext cx="1732680" cy="2721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1200" b="1" strike="noStrike" spc="-1" dirty="0">
                <a:solidFill>
                  <a:srgbClr val="FFFFFF"/>
                </a:solidFill>
                <a:latin typeface="Calibri"/>
                <a:ea typeface="DejaVu Sans"/>
              </a:rPr>
              <a:t>(</a:t>
            </a:r>
            <a:r>
              <a:rPr lang="it-IT" sz="1200" b="1" strike="noStrike" spc="-1" dirty="0" err="1">
                <a:solidFill>
                  <a:srgbClr val="FFFFFF"/>
                </a:solidFill>
                <a:latin typeface="Calibri"/>
                <a:ea typeface="DejaVu Sans"/>
              </a:rPr>
              <a:t>Casajus</a:t>
            </a:r>
            <a:r>
              <a:rPr lang="it-IT" sz="1200" b="1" strike="noStrike" spc="-1" dirty="0">
                <a:solidFill>
                  <a:srgbClr val="FFFFFF"/>
                </a:solidFill>
                <a:latin typeface="Calibri"/>
                <a:ea typeface="DejaVu Sans"/>
              </a:rPr>
              <a:t> 2000:17)</a:t>
            </a:r>
            <a:endParaRPr lang="it-IT" sz="1200" b="0" strike="noStrike" spc="-1" dirty="0">
              <a:latin typeface="Arial"/>
            </a:endParaRPr>
          </a:p>
        </p:txBody>
      </p:sp>
      <p:pic>
        <p:nvPicPr>
          <p:cNvPr id="505" name="Immagine 1"/>
          <p:cNvPicPr/>
          <p:nvPr/>
        </p:nvPicPr>
        <p:blipFill>
          <a:blip r:embed="rId3"/>
          <a:stretch/>
        </p:blipFill>
        <p:spPr>
          <a:xfrm>
            <a:off x="1693080" y="891000"/>
            <a:ext cx="6687720" cy="43221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6" name="Immagine 505"/>
          <p:cNvPicPr/>
          <p:nvPr/>
        </p:nvPicPr>
        <p:blipFill>
          <a:blip r:embed="rId3"/>
          <a:stretch/>
        </p:blipFill>
        <p:spPr>
          <a:xfrm>
            <a:off x="360000" y="362520"/>
            <a:ext cx="4860000" cy="4893840"/>
          </a:xfrm>
          <a:prstGeom prst="rect">
            <a:avLst/>
          </a:prstGeom>
          <a:ln w="0">
            <a:noFill/>
          </a:ln>
        </p:spPr>
      </p:pic>
      <p:sp>
        <p:nvSpPr>
          <p:cNvPr id="507" name="CustomShape 1"/>
          <p:cNvSpPr/>
          <p:nvPr/>
        </p:nvSpPr>
        <p:spPr>
          <a:xfrm>
            <a:off x="5238187" y="98971"/>
            <a:ext cx="4452480" cy="1641844"/>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it-IT" sz="4000" b="1" i="1" strike="noStrike" spc="-1" dirty="0" smtClean="0">
                <a:solidFill>
                  <a:srgbClr val="FFFFFF"/>
                </a:solidFill>
                <a:latin typeface="Arial"/>
                <a:ea typeface="DejaVu Sans"/>
              </a:rPr>
              <a:t>TAMAZGHA</a:t>
            </a:r>
            <a:endParaRPr lang="it-IT" sz="4400" b="0" strike="noStrike" spc="-1" dirty="0">
              <a:latin typeface="Arial"/>
            </a:endParaRPr>
          </a:p>
          <a:p>
            <a:pPr algn="ctr">
              <a:lnSpc>
                <a:spcPct val="100000"/>
              </a:lnSpc>
            </a:pPr>
            <a:r>
              <a:rPr lang="it-IT" sz="2000" b="1" i="1" u="sng" strike="noStrike" spc="-1" dirty="0">
                <a:solidFill>
                  <a:srgbClr val="FFFFFF"/>
                </a:solidFill>
                <a:uFillTx/>
                <a:latin typeface="Arial"/>
                <a:ea typeface="DejaVu Sans"/>
              </a:rPr>
              <a:t>Variazioni di berbero dei Tuareg:</a:t>
            </a:r>
            <a:endParaRPr lang="it-IT" sz="2000" b="0" strike="noStrike" spc="-1" dirty="0">
              <a:latin typeface="Arial"/>
            </a:endParaRPr>
          </a:p>
        </p:txBody>
      </p:sp>
      <p:sp>
        <p:nvSpPr>
          <p:cNvPr id="508" name="CasellaDiTesto 507"/>
          <p:cNvSpPr txBox="1"/>
          <p:nvPr/>
        </p:nvSpPr>
        <p:spPr>
          <a:xfrm>
            <a:off x="5406480" y="1446840"/>
            <a:ext cx="4493520" cy="4133160"/>
          </a:xfrm>
          <a:prstGeom prst="rect">
            <a:avLst/>
          </a:prstGeom>
          <a:noFill/>
          <a:ln w="0">
            <a:noFill/>
          </a:ln>
        </p:spPr>
        <p:txBody>
          <a:bodyPr lIns="90000" tIns="45000" rIns="90000" bIns="45000">
            <a:noAutofit/>
          </a:bodyPr>
          <a:lstStyle/>
          <a:p>
            <a:endParaRPr lang="it-IT" sz="1800" b="0" strike="noStrike" spc="-1" dirty="0">
              <a:latin typeface="Arial"/>
            </a:endParaRPr>
          </a:p>
          <a:p>
            <a:r>
              <a:rPr lang="it-IT" sz="1800" b="0" strike="noStrike" spc="-1" dirty="0">
                <a:solidFill>
                  <a:srgbClr val="FFFFFF"/>
                </a:solidFill>
                <a:latin typeface="Arial"/>
                <a:ea typeface="DejaVu Sans"/>
              </a:rPr>
              <a:t>. TAMAHAQ (</a:t>
            </a:r>
            <a:r>
              <a:rPr lang="it-IT" sz="1800" b="0" i="1" strike="noStrike" spc="-1" dirty="0" err="1">
                <a:solidFill>
                  <a:srgbClr val="FFFFFF"/>
                </a:solidFill>
                <a:latin typeface="Arial"/>
                <a:ea typeface="DejaVu Sans"/>
              </a:rPr>
              <a:t>tahaggart</a:t>
            </a:r>
            <a:r>
              <a:rPr lang="it-IT" sz="1800" b="0" strike="noStrike" spc="-1" dirty="0">
                <a:solidFill>
                  <a:srgbClr val="FFFFFF"/>
                </a:solidFill>
                <a:latin typeface="Arial"/>
                <a:ea typeface="DejaVu Sans"/>
              </a:rPr>
              <a:t>)</a:t>
            </a:r>
            <a:endParaRPr lang="it-IT" sz="1800" b="0" strike="noStrike" spc="-1" dirty="0">
              <a:latin typeface="Arial"/>
            </a:endParaRPr>
          </a:p>
          <a:p>
            <a:r>
              <a:rPr lang="it-IT" sz="1400" b="0" strike="noStrike" spc="-1" dirty="0">
                <a:solidFill>
                  <a:srgbClr val="FFFFFF"/>
                </a:solidFill>
                <a:latin typeface="Arial"/>
                <a:ea typeface="DejaVu Sans"/>
              </a:rPr>
              <a:t>Algeria, Niger e Libia –  </a:t>
            </a:r>
            <a:r>
              <a:rPr lang="it-IT" sz="1400" b="0" strike="noStrike" spc="-1" dirty="0" err="1">
                <a:solidFill>
                  <a:srgbClr val="FFFFFF"/>
                </a:solidFill>
                <a:latin typeface="Arial"/>
                <a:ea typeface="DejaVu Sans"/>
              </a:rPr>
              <a:t>Kel</a:t>
            </a:r>
            <a:r>
              <a:rPr lang="it-IT" sz="1400" b="0" strike="noStrike" spc="-1" dirty="0">
                <a:solidFill>
                  <a:srgbClr val="FFFFFF"/>
                </a:solidFill>
                <a:latin typeface="Arial"/>
                <a:ea typeface="DejaVu Sans"/>
              </a:rPr>
              <a:t> Ahaggar, </a:t>
            </a:r>
            <a:r>
              <a:rPr lang="it-IT" sz="1400" b="0" strike="noStrike" spc="-1" dirty="0" err="1">
                <a:solidFill>
                  <a:srgbClr val="FFFFFF"/>
                </a:solidFill>
                <a:latin typeface="Arial"/>
                <a:ea typeface="DejaVu Sans"/>
              </a:rPr>
              <a:t>Kel</a:t>
            </a:r>
            <a:r>
              <a:rPr lang="it-IT" sz="1400" b="0" strike="noStrike" spc="-1" dirty="0">
                <a:solidFill>
                  <a:srgbClr val="FFFFFF"/>
                </a:solidFill>
                <a:latin typeface="Arial"/>
                <a:ea typeface="DejaVu Sans"/>
              </a:rPr>
              <a:t> </a:t>
            </a:r>
            <a:r>
              <a:rPr lang="it-IT" sz="1400" b="0" strike="noStrike" spc="-1" dirty="0" err="1">
                <a:solidFill>
                  <a:srgbClr val="FFFFFF"/>
                </a:solidFill>
                <a:latin typeface="Arial"/>
                <a:ea typeface="DejaVu Sans"/>
              </a:rPr>
              <a:t>Ajjer</a:t>
            </a:r>
            <a:endParaRPr lang="it-IT" sz="1400" b="0" strike="noStrike" spc="-1" dirty="0">
              <a:latin typeface="Arial"/>
            </a:endParaRPr>
          </a:p>
          <a:p>
            <a:endParaRPr lang="it-IT" sz="1400" b="0" strike="noStrike" spc="-1" dirty="0">
              <a:latin typeface="Arial"/>
            </a:endParaRPr>
          </a:p>
          <a:p>
            <a:endParaRPr lang="it-IT" sz="1400" b="0" strike="noStrike" spc="-1" dirty="0">
              <a:latin typeface="Arial"/>
            </a:endParaRPr>
          </a:p>
          <a:p>
            <a:r>
              <a:rPr lang="it-IT" sz="1800" b="0" strike="noStrike" spc="-1" dirty="0">
                <a:solidFill>
                  <a:srgbClr val="FFFFFF"/>
                </a:solidFill>
                <a:latin typeface="Arial"/>
                <a:ea typeface="DejaVu Sans"/>
              </a:rPr>
              <a:t>. TAMASHAQ (</a:t>
            </a:r>
            <a:r>
              <a:rPr lang="it-IT" sz="1800" b="0" i="1" strike="noStrike" spc="-1" dirty="0" err="1">
                <a:solidFill>
                  <a:srgbClr val="FFFFFF"/>
                </a:solidFill>
                <a:latin typeface="Arial"/>
                <a:ea typeface="DejaVu Sans"/>
              </a:rPr>
              <a:t>tadrart</a:t>
            </a:r>
            <a:r>
              <a:rPr lang="it-IT" sz="1800" b="0" strike="noStrike" spc="-1" dirty="0">
                <a:solidFill>
                  <a:srgbClr val="FFFFFF"/>
                </a:solidFill>
                <a:latin typeface="Arial"/>
                <a:ea typeface="DejaVu Sans"/>
              </a:rPr>
              <a:t>)</a:t>
            </a:r>
            <a:endParaRPr lang="it-IT" sz="1800" b="0" strike="noStrike" spc="-1" dirty="0">
              <a:latin typeface="Arial"/>
            </a:endParaRPr>
          </a:p>
          <a:p>
            <a:r>
              <a:rPr lang="it-IT" sz="1400" b="0" strike="noStrike" spc="-1" dirty="0">
                <a:solidFill>
                  <a:srgbClr val="FFFFFF"/>
                </a:solidFill>
                <a:latin typeface="Arial"/>
                <a:ea typeface="DejaVu Sans"/>
              </a:rPr>
              <a:t>Mali - </a:t>
            </a:r>
            <a:r>
              <a:rPr lang="it-IT" sz="1400" b="0" strike="noStrike" spc="-1" dirty="0" err="1">
                <a:solidFill>
                  <a:srgbClr val="FFFFFF"/>
                </a:solidFill>
                <a:latin typeface="Arial"/>
                <a:ea typeface="DejaVu Sans"/>
              </a:rPr>
              <a:t>Kel</a:t>
            </a:r>
            <a:r>
              <a:rPr lang="it-IT" sz="1400" b="0" strike="noStrike" spc="-1" dirty="0">
                <a:solidFill>
                  <a:srgbClr val="FFFFFF"/>
                </a:solidFill>
                <a:latin typeface="Arial"/>
                <a:ea typeface="DejaVu Sans"/>
              </a:rPr>
              <a:t> Adrar, </a:t>
            </a:r>
            <a:r>
              <a:rPr lang="it-IT" sz="1400" b="0" strike="noStrike" spc="-1" dirty="0" err="1">
                <a:solidFill>
                  <a:srgbClr val="FFFFFF"/>
                </a:solidFill>
                <a:latin typeface="Arial"/>
                <a:ea typeface="DejaVu Sans"/>
              </a:rPr>
              <a:t>Ifoghas</a:t>
            </a:r>
            <a:r>
              <a:rPr lang="it-IT" sz="1400" b="0" strike="noStrike" spc="-1" dirty="0">
                <a:solidFill>
                  <a:srgbClr val="FFFFFF"/>
                </a:solidFill>
                <a:latin typeface="Arial"/>
                <a:ea typeface="DejaVu Sans"/>
              </a:rPr>
              <a:t> </a:t>
            </a:r>
            <a:endParaRPr lang="it-IT" sz="1400" b="0" strike="noStrike" spc="-1" dirty="0">
              <a:latin typeface="Arial"/>
            </a:endParaRPr>
          </a:p>
          <a:p>
            <a:endParaRPr lang="it-IT" sz="1400" b="0" strike="noStrike" spc="-1" dirty="0">
              <a:latin typeface="Arial"/>
            </a:endParaRPr>
          </a:p>
          <a:p>
            <a:endParaRPr lang="it-IT" sz="1400" b="0" strike="noStrike" spc="-1" dirty="0">
              <a:latin typeface="Arial"/>
            </a:endParaRPr>
          </a:p>
          <a:p>
            <a:r>
              <a:rPr lang="it-IT" sz="1800" b="0" strike="noStrike" spc="-1" dirty="0">
                <a:solidFill>
                  <a:srgbClr val="FFFFFF"/>
                </a:solidFill>
                <a:latin typeface="Arial"/>
                <a:ea typeface="DejaVu Sans"/>
              </a:rPr>
              <a:t>. TAMAJAK (</a:t>
            </a:r>
            <a:r>
              <a:rPr lang="it-IT" sz="1800" b="0" i="1" strike="noStrike" spc="-1" dirty="0" err="1">
                <a:solidFill>
                  <a:srgbClr val="FFFFFF"/>
                </a:solidFill>
                <a:latin typeface="Arial"/>
                <a:ea typeface="DejaVu Sans"/>
              </a:rPr>
              <a:t>tayirt</a:t>
            </a:r>
            <a:r>
              <a:rPr lang="it-IT" sz="1800" b="0" strike="noStrike" spc="-1" dirty="0">
                <a:solidFill>
                  <a:srgbClr val="FFFFFF"/>
                </a:solidFill>
                <a:latin typeface="Arial"/>
                <a:ea typeface="DejaVu Sans"/>
              </a:rPr>
              <a:t>)</a:t>
            </a:r>
            <a:endParaRPr lang="it-IT" sz="1800" b="0" strike="noStrike" spc="-1" dirty="0">
              <a:latin typeface="Arial"/>
            </a:endParaRPr>
          </a:p>
          <a:p>
            <a:r>
              <a:rPr lang="it-IT" sz="1400" b="0" strike="noStrike" spc="-1" dirty="0">
                <a:solidFill>
                  <a:srgbClr val="FFFFFF"/>
                </a:solidFill>
                <a:latin typeface="Arial"/>
                <a:ea typeface="DejaVu Sans"/>
              </a:rPr>
              <a:t>Niger - </a:t>
            </a:r>
            <a:r>
              <a:rPr lang="it-IT" sz="1400" b="0" strike="noStrike" spc="-1" dirty="0" err="1">
                <a:solidFill>
                  <a:srgbClr val="FFFFFF"/>
                </a:solidFill>
                <a:latin typeface="Arial"/>
                <a:ea typeface="DejaVu Sans"/>
              </a:rPr>
              <a:t>Kel</a:t>
            </a:r>
            <a:r>
              <a:rPr lang="it-IT" sz="1400" b="0" strike="noStrike" spc="-1" dirty="0">
                <a:solidFill>
                  <a:srgbClr val="FFFFFF"/>
                </a:solidFill>
                <a:latin typeface="Arial"/>
                <a:ea typeface="DejaVu Sans"/>
              </a:rPr>
              <a:t> Air</a:t>
            </a:r>
            <a:endParaRPr lang="it-IT" sz="1400" b="0" strike="noStrike" spc="-1" dirty="0">
              <a:latin typeface="Arial"/>
            </a:endParaRPr>
          </a:p>
          <a:p>
            <a:endParaRPr lang="it-IT" sz="1400" b="0" strike="noStrike" spc="-1" dirty="0">
              <a:latin typeface="Arial"/>
            </a:endParaRPr>
          </a:p>
          <a:p>
            <a:endParaRPr lang="it-IT" sz="1400" b="0" strike="noStrike" spc="-1" dirty="0">
              <a:latin typeface="Arial"/>
            </a:endParaRPr>
          </a:p>
          <a:p>
            <a:r>
              <a:rPr lang="it-IT" sz="1800" b="0" strike="noStrike" spc="-1" dirty="0">
                <a:solidFill>
                  <a:srgbClr val="FFFFFF"/>
                </a:solidFill>
                <a:latin typeface="Arial"/>
                <a:ea typeface="DejaVu Sans"/>
              </a:rPr>
              <a:t>. TAMAJEK (</a:t>
            </a:r>
            <a:r>
              <a:rPr lang="it-IT" sz="1800" b="0" i="1" strike="noStrike" spc="-1" dirty="0" err="1">
                <a:solidFill>
                  <a:srgbClr val="FFFFFF"/>
                </a:solidFill>
                <a:latin typeface="Arial"/>
                <a:ea typeface="DejaVu Sans"/>
              </a:rPr>
              <a:t>tawellemmet</a:t>
            </a:r>
            <a:r>
              <a:rPr lang="it-IT" sz="1800" b="0" strike="noStrike" spc="-1" dirty="0">
                <a:solidFill>
                  <a:srgbClr val="FFFFFF"/>
                </a:solidFill>
                <a:latin typeface="Arial"/>
                <a:ea typeface="DejaVu Sans"/>
              </a:rPr>
              <a:t>)</a:t>
            </a:r>
            <a:endParaRPr lang="it-IT" sz="1800" b="0" strike="noStrike" spc="-1" dirty="0">
              <a:latin typeface="Arial"/>
            </a:endParaRPr>
          </a:p>
          <a:p>
            <a:r>
              <a:rPr lang="it-IT" sz="1400" b="0" strike="noStrike" spc="-1" dirty="0">
                <a:solidFill>
                  <a:srgbClr val="FFFFFF"/>
                </a:solidFill>
                <a:latin typeface="Arial"/>
                <a:ea typeface="DejaVu Sans"/>
              </a:rPr>
              <a:t>Mali e Niger – </a:t>
            </a:r>
            <a:r>
              <a:rPr lang="it-IT" sz="1400" b="0" strike="noStrike" spc="-1" dirty="0" err="1">
                <a:solidFill>
                  <a:srgbClr val="FFFFFF"/>
                </a:solidFill>
                <a:latin typeface="Arial"/>
                <a:ea typeface="DejaVu Sans"/>
              </a:rPr>
              <a:t>Iwillemedden</a:t>
            </a:r>
            <a:r>
              <a:rPr lang="it-IT" sz="1400" b="0" strike="noStrike" spc="-1" dirty="0">
                <a:solidFill>
                  <a:srgbClr val="FFFFFF"/>
                </a:solidFill>
                <a:latin typeface="Arial"/>
                <a:ea typeface="DejaVu Sans"/>
              </a:rPr>
              <a:t> (</a:t>
            </a:r>
            <a:r>
              <a:rPr lang="it-IT" sz="1400" b="0" strike="noStrike" spc="-1" dirty="0" err="1">
                <a:solidFill>
                  <a:srgbClr val="FFFFFF"/>
                </a:solidFill>
                <a:latin typeface="Arial"/>
                <a:ea typeface="DejaVu Sans"/>
              </a:rPr>
              <a:t>Kel</a:t>
            </a:r>
            <a:r>
              <a:rPr lang="it-IT" sz="1400" b="0" strike="noStrike" spc="-1" dirty="0">
                <a:solidFill>
                  <a:srgbClr val="FFFFFF"/>
                </a:solidFill>
                <a:latin typeface="Arial"/>
                <a:ea typeface="DejaVu Sans"/>
              </a:rPr>
              <a:t> </a:t>
            </a:r>
            <a:r>
              <a:rPr lang="it-IT" sz="1400" b="0" strike="noStrike" spc="-1" dirty="0" err="1">
                <a:solidFill>
                  <a:srgbClr val="FFFFFF"/>
                </a:solidFill>
                <a:latin typeface="Arial"/>
                <a:ea typeface="DejaVu Sans"/>
              </a:rPr>
              <a:t>Ataram,Kel</a:t>
            </a:r>
            <a:r>
              <a:rPr lang="it-IT" sz="1400" b="0" strike="noStrike" spc="-1" dirty="0">
                <a:solidFill>
                  <a:srgbClr val="FFFFFF"/>
                </a:solidFill>
                <a:latin typeface="Arial"/>
                <a:ea typeface="DejaVu Sans"/>
              </a:rPr>
              <a:t> </a:t>
            </a:r>
            <a:r>
              <a:rPr lang="it-IT" sz="1400" b="0" strike="noStrike" spc="-1" dirty="0" err="1">
                <a:solidFill>
                  <a:srgbClr val="FFFFFF"/>
                </a:solidFill>
                <a:latin typeface="Arial"/>
                <a:ea typeface="DejaVu Sans"/>
              </a:rPr>
              <a:t>Denneg</a:t>
            </a:r>
            <a:r>
              <a:rPr lang="it-IT" sz="1400" b="0" strike="noStrike" spc="-1" dirty="0">
                <a:solidFill>
                  <a:srgbClr val="FFFFFF"/>
                </a:solidFill>
                <a:latin typeface="Arial"/>
                <a:ea typeface="DejaVu Sans"/>
              </a:rPr>
              <a:t>) </a:t>
            </a:r>
            <a:endParaRPr lang="it-IT" sz="14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1" name="Immagine 510"/>
          <p:cNvPicPr/>
          <p:nvPr/>
        </p:nvPicPr>
        <p:blipFill>
          <a:blip r:embed="rId3"/>
          <a:stretch/>
        </p:blipFill>
        <p:spPr>
          <a:xfrm>
            <a:off x="6552480" y="3213489"/>
            <a:ext cx="3312368" cy="2167920"/>
          </a:xfrm>
          <a:prstGeom prst="rect">
            <a:avLst/>
          </a:prstGeom>
          <a:ln w="0">
            <a:noFill/>
          </a:ln>
        </p:spPr>
      </p:pic>
      <p:sp>
        <p:nvSpPr>
          <p:cNvPr id="509" name="CustomShape 1"/>
          <p:cNvSpPr/>
          <p:nvPr/>
        </p:nvSpPr>
        <p:spPr>
          <a:xfrm>
            <a:off x="0" y="62640"/>
            <a:ext cx="8820360" cy="1222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it-IT" sz="4000" b="1" strike="noStrike" spc="-1" dirty="0">
                <a:solidFill>
                  <a:srgbClr val="FFFFFF"/>
                </a:solidFill>
                <a:latin typeface="Arial"/>
                <a:ea typeface="DejaVu Sans"/>
              </a:rPr>
              <a:t>IL MITO DI TIN HINAN  </a:t>
            </a:r>
            <a:endParaRPr lang="it-IT" sz="4000" b="0" strike="noStrike" spc="-1" dirty="0">
              <a:latin typeface="Arial"/>
            </a:endParaRPr>
          </a:p>
          <a:p>
            <a:pPr>
              <a:lnSpc>
                <a:spcPct val="100000"/>
              </a:lnSpc>
            </a:pPr>
            <a:endParaRPr lang="it-IT" sz="4000" b="0" strike="noStrike" spc="-1" dirty="0">
              <a:latin typeface="Arial"/>
            </a:endParaRPr>
          </a:p>
        </p:txBody>
      </p:sp>
      <p:pic>
        <p:nvPicPr>
          <p:cNvPr id="510" name="Immagine 509"/>
          <p:cNvPicPr/>
          <p:nvPr/>
        </p:nvPicPr>
        <p:blipFill>
          <a:blip r:embed="rId4"/>
          <a:stretch/>
        </p:blipFill>
        <p:spPr>
          <a:xfrm>
            <a:off x="3600000" y="1467123"/>
            <a:ext cx="3058560" cy="3719880"/>
          </a:xfrm>
          <a:prstGeom prst="rect">
            <a:avLst/>
          </a:prstGeom>
          <a:ln w="0">
            <a:noFill/>
          </a:ln>
        </p:spPr>
      </p:pic>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849" y="1035075"/>
            <a:ext cx="3406151" cy="29043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7944" y="121539"/>
            <a:ext cx="5470486" cy="3649840"/>
          </a:xfrm>
          <a:prstGeom prst="rect">
            <a:avLst/>
          </a:prstGeom>
        </p:spPr>
      </p:pic>
      <p:pic>
        <p:nvPicPr>
          <p:cNvPr id="515" name="Picture 2_7"/>
          <p:cNvPicPr/>
          <p:nvPr/>
        </p:nvPicPr>
        <p:blipFill>
          <a:blip r:embed="rId4"/>
          <a:stretch/>
        </p:blipFill>
        <p:spPr>
          <a:xfrm>
            <a:off x="5603760" y="2847240"/>
            <a:ext cx="4296240" cy="2732760"/>
          </a:xfrm>
          <a:prstGeom prst="rect">
            <a:avLst/>
          </a:prstGeom>
          <a:ln w="0">
            <a:noFill/>
          </a:ln>
        </p:spPr>
      </p:pic>
      <p:pic>
        <p:nvPicPr>
          <p:cNvPr id="513" name="Picture 4"/>
          <p:cNvPicPr/>
          <p:nvPr/>
        </p:nvPicPr>
        <p:blipFill>
          <a:blip r:embed="rId5"/>
          <a:stretch/>
        </p:blipFill>
        <p:spPr>
          <a:xfrm>
            <a:off x="115560" y="1773720"/>
            <a:ext cx="2404440" cy="38062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 name="CustomShape 1"/>
          <p:cNvSpPr/>
          <p:nvPr/>
        </p:nvSpPr>
        <p:spPr>
          <a:xfrm>
            <a:off x="502382" y="610380"/>
            <a:ext cx="9064800" cy="9399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it-IT" sz="2800" b="1" u="sng" strike="noStrike" spc="-1" dirty="0">
                <a:solidFill>
                  <a:srgbClr val="FFFFFF"/>
                </a:solidFill>
                <a:uFillTx/>
                <a:latin typeface="Arial"/>
                <a:ea typeface="DejaVu Sans"/>
              </a:rPr>
              <a:t>ORGANIZZAZIONE POLITICA  TERRITORIALE</a:t>
            </a:r>
            <a:endParaRPr lang="it-IT" sz="2800" b="0" strike="noStrike" spc="-1" dirty="0">
              <a:latin typeface="Arial"/>
            </a:endParaRPr>
          </a:p>
          <a:p>
            <a:pPr algn="ctr">
              <a:lnSpc>
                <a:spcPct val="100000"/>
              </a:lnSpc>
            </a:pPr>
            <a:r>
              <a:rPr lang="it-IT" sz="2800" b="0" strike="noStrike" spc="-1" dirty="0">
                <a:solidFill>
                  <a:srgbClr val="FFFFFF"/>
                </a:solidFill>
                <a:latin typeface="Arial"/>
                <a:ea typeface="DejaVu Sans"/>
              </a:rPr>
              <a:t> </a:t>
            </a:r>
            <a:r>
              <a:rPr lang="it-IT" sz="4400" b="0" strike="noStrike" spc="-1" dirty="0">
                <a:solidFill>
                  <a:srgbClr val="FFFFFF"/>
                </a:solidFill>
                <a:latin typeface="Arial"/>
                <a:ea typeface="DejaVu Sans"/>
              </a:rPr>
              <a:t> </a:t>
            </a:r>
            <a:endParaRPr lang="it-IT" sz="4400" b="0" strike="noStrike" spc="-1" dirty="0">
              <a:latin typeface="Arial"/>
            </a:endParaRPr>
          </a:p>
        </p:txBody>
      </p:sp>
      <p:sp>
        <p:nvSpPr>
          <p:cNvPr id="517" name="CustomShape 2"/>
          <p:cNvSpPr/>
          <p:nvPr/>
        </p:nvSpPr>
        <p:spPr>
          <a:xfrm>
            <a:off x="288360" y="1080360"/>
            <a:ext cx="9064800" cy="43128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it-IT" sz="1800" b="0" i="1" strike="noStrike" spc="-1" dirty="0" err="1">
                <a:solidFill>
                  <a:srgbClr val="FFFFFF"/>
                </a:solidFill>
                <a:latin typeface="Arial"/>
                <a:ea typeface="Noto Sans CJK SC"/>
              </a:rPr>
              <a:t>Amenokal</a:t>
            </a:r>
            <a:r>
              <a:rPr lang="it-IT" sz="1800" b="0" i="1" strike="noStrike" spc="-1" dirty="0">
                <a:solidFill>
                  <a:srgbClr val="FFFFFF"/>
                </a:solidFill>
                <a:latin typeface="Arial"/>
                <a:ea typeface="Noto Sans CJK SC"/>
              </a:rPr>
              <a:t> (</a:t>
            </a:r>
            <a:r>
              <a:rPr lang="it-IT" sz="1800" b="0" strike="noStrike" spc="-1" dirty="0">
                <a:solidFill>
                  <a:srgbClr val="FFFFFF"/>
                </a:solidFill>
                <a:latin typeface="Arial"/>
                <a:ea typeface="Noto Sans CJK SC"/>
              </a:rPr>
              <a:t>capo federazione di tribù o capo clan</a:t>
            </a:r>
            <a:r>
              <a:rPr lang="it-IT" sz="1800" b="0" i="1" strike="noStrike" spc="-1" dirty="0">
                <a:solidFill>
                  <a:srgbClr val="FFFFFF"/>
                </a:solidFill>
                <a:latin typeface="Arial"/>
                <a:ea typeface="Noto Sans CJK SC"/>
              </a:rPr>
              <a:t>)      </a:t>
            </a:r>
            <a:r>
              <a:rPr lang="it-IT" sz="1800" b="0" i="1" strike="noStrike" spc="-1" dirty="0" err="1">
                <a:solidFill>
                  <a:srgbClr val="FFFFFF"/>
                </a:solidFill>
                <a:latin typeface="Arial"/>
                <a:ea typeface="Noto Sans CJK SC"/>
              </a:rPr>
              <a:t>Tawsit</a:t>
            </a:r>
            <a:r>
              <a:rPr lang="it-IT" sz="1800" b="0" i="1" strike="noStrike" spc="-1" dirty="0">
                <a:solidFill>
                  <a:srgbClr val="FFFFFF"/>
                </a:solidFill>
                <a:latin typeface="Arial"/>
                <a:ea typeface="Noto Sans CJK SC"/>
              </a:rPr>
              <a:t> </a:t>
            </a:r>
            <a:r>
              <a:rPr lang="it-IT" sz="1800" b="0" strike="noStrike" spc="-1" dirty="0">
                <a:solidFill>
                  <a:srgbClr val="FFFFFF"/>
                </a:solidFill>
                <a:latin typeface="Arial"/>
                <a:ea typeface="Noto Sans CJK SC"/>
              </a:rPr>
              <a:t>(clan)      </a:t>
            </a:r>
            <a:r>
              <a:rPr lang="it-IT" sz="1800" b="0" i="1" strike="noStrike" spc="-1" dirty="0" err="1">
                <a:solidFill>
                  <a:srgbClr val="FFFFFF"/>
                </a:solidFill>
                <a:latin typeface="Arial"/>
                <a:ea typeface="Noto Sans CJK SC"/>
              </a:rPr>
              <a:t>Ettebel</a:t>
            </a:r>
            <a:r>
              <a:rPr lang="it-IT" sz="1800" b="0" i="1" strike="noStrike" spc="-1" dirty="0">
                <a:solidFill>
                  <a:srgbClr val="FFFFFF"/>
                </a:solidFill>
                <a:latin typeface="Arial"/>
                <a:ea typeface="Noto Sans CJK SC"/>
              </a:rPr>
              <a:t> </a:t>
            </a:r>
            <a:r>
              <a:rPr lang="it-IT" sz="1800" b="0" strike="noStrike" spc="-1" dirty="0">
                <a:solidFill>
                  <a:srgbClr val="FFFFFF"/>
                </a:solidFill>
                <a:latin typeface="Arial"/>
                <a:ea typeface="Noto Sans CJK SC"/>
              </a:rPr>
              <a:t>(Tamburo)</a:t>
            </a:r>
            <a:endParaRPr lang="it-IT" sz="1800" b="0" strike="noStrike" spc="-1" dirty="0">
              <a:latin typeface="Arial"/>
            </a:endParaRPr>
          </a:p>
          <a:p>
            <a:pPr algn="ctr">
              <a:lnSpc>
                <a:spcPct val="100000"/>
              </a:lnSpc>
            </a:pPr>
            <a:r>
              <a:rPr lang="it-IT" sz="1800" b="0" strike="noStrike" spc="-1" dirty="0">
                <a:solidFill>
                  <a:srgbClr val="FFFFFF"/>
                </a:solidFill>
                <a:latin typeface="Arial"/>
                <a:ea typeface="Noto Sans CJK SC"/>
              </a:rPr>
              <a:t>                  </a:t>
            </a:r>
            <a:endParaRPr lang="it-IT" sz="1800" b="0" strike="noStrike" spc="-1" dirty="0">
              <a:latin typeface="Arial"/>
            </a:endParaRPr>
          </a:p>
          <a:p>
            <a:pPr algn="ctr">
              <a:lnSpc>
                <a:spcPct val="100000"/>
              </a:lnSpc>
            </a:pPr>
            <a:endParaRPr lang="it-IT" sz="1800" b="0" strike="noStrike" spc="-1" dirty="0">
              <a:latin typeface="Arial"/>
            </a:endParaRPr>
          </a:p>
          <a:p>
            <a:pPr algn="ctr">
              <a:lnSpc>
                <a:spcPct val="100000"/>
              </a:lnSpc>
            </a:pPr>
            <a:r>
              <a:rPr lang="it-IT" sz="1800" b="0" i="1" strike="noStrike" spc="-1" dirty="0" err="1" smtClean="0">
                <a:solidFill>
                  <a:srgbClr val="FFFFFF"/>
                </a:solidFill>
                <a:latin typeface="Arial"/>
                <a:ea typeface="Noto Sans CJK SC"/>
              </a:rPr>
              <a:t>Amazagh</a:t>
            </a:r>
            <a:r>
              <a:rPr lang="it-IT" sz="1800" b="0" strike="noStrike" spc="-1" dirty="0" smtClean="0">
                <a:solidFill>
                  <a:srgbClr val="FFFFFF"/>
                </a:solidFill>
                <a:latin typeface="Arial"/>
                <a:ea typeface="Noto Sans CJK SC"/>
              </a:rPr>
              <a:t> </a:t>
            </a:r>
            <a:r>
              <a:rPr lang="it-IT" sz="1800" b="0" strike="noStrike" spc="-1" dirty="0">
                <a:solidFill>
                  <a:srgbClr val="FFFFFF"/>
                </a:solidFill>
                <a:latin typeface="Arial"/>
                <a:ea typeface="Noto Sans CJK SC"/>
              </a:rPr>
              <a:t>(Accampamento)  </a:t>
            </a:r>
            <a:r>
              <a:rPr lang="it-IT" sz="1800" b="0" strike="noStrike" spc="-1" dirty="0" smtClean="0">
                <a:solidFill>
                  <a:srgbClr val="FFFFFF"/>
                </a:solidFill>
                <a:latin typeface="Arial"/>
                <a:ea typeface="Noto Sans CJK SC"/>
              </a:rPr>
              <a:t>- </a:t>
            </a:r>
            <a:r>
              <a:rPr lang="it-IT" sz="1800" b="0" strike="noStrike" spc="-1" dirty="0">
                <a:solidFill>
                  <a:srgbClr val="FFFFFF"/>
                </a:solidFill>
                <a:latin typeface="Arial"/>
                <a:ea typeface="Noto Sans CJK SC"/>
              </a:rPr>
              <a:t>Sezione di un clan     </a:t>
            </a:r>
            <a:r>
              <a:rPr lang="it-IT" sz="1800" b="0" i="1" strike="noStrike" spc="-1" dirty="0" err="1">
                <a:solidFill>
                  <a:srgbClr val="FFFFFF"/>
                </a:solidFill>
                <a:latin typeface="Arial"/>
                <a:ea typeface="Noto Sans CJK SC"/>
              </a:rPr>
              <a:t>Amghar</a:t>
            </a:r>
            <a:r>
              <a:rPr lang="it-IT" sz="1800" b="0" i="1" strike="noStrike" spc="-1" dirty="0">
                <a:solidFill>
                  <a:srgbClr val="FFFFFF"/>
                </a:solidFill>
                <a:latin typeface="Arial"/>
                <a:ea typeface="Noto Sans CJK SC"/>
              </a:rPr>
              <a:t> </a:t>
            </a:r>
            <a:r>
              <a:rPr lang="it-IT" sz="1800" b="0" i="1" strike="noStrike" spc="-1" dirty="0" smtClean="0">
                <a:solidFill>
                  <a:srgbClr val="FFFFFF"/>
                </a:solidFill>
                <a:latin typeface="Arial"/>
                <a:ea typeface="Noto Sans CJK SC"/>
              </a:rPr>
              <a:t> (</a:t>
            </a:r>
            <a:r>
              <a:rPr lang="it-IT" sz="1800" b="0" i="1" strike="noStrike" spc="-1" dirty="0">
                <a:solidFill>
                  <a:srgbClr val="FFFFFF"/>
                </a:solidFill>
                <a:latin typeface="Arial"/>
                <a:ea typeface="Noto Sans CJK SC"/>
              </a:rPr>
              <a:t>Capo dell’Accampamento)</a:t>
            </a:r>
            <a:endParaRPr lang="it-IT" sz="1800" b="0" strike="noStrike" spc="-1" dirty="0">
              <a:latin typeface="Arial"/>
            </a:endParaRPr>
          </a:p>
          <a:p>
            <a:pPr algn="ctr">
              <a:lnSpc>
                <a:spcPct val="100000"/>
              </a:lnSpc>
            </a:pPr>
            <a:r>
              <a:rPr lang="it-IT" sz="1800" b="0" i="1" strike="noStrike" spc="-1" dirty="0">
                <a:solidFill>
                  <a:srgbClr val="FFFFFF"/>
                </a:solidFill>
                <a:latin typeface="Arial"/>
                <a:ea typeface="Noto Sans CJK SC"/>
              </a:rPr>
              <a:t> </a:t>
            </a:r>
            <a:endParaRPr lang="it-IT" sz="1800" b="0" strike="noStrike" spc="-1" dirty="0">
              <a:latin typeface="Arial"/>
            </a:endParaRPr>
          </a:p>
          <a:p>
            <a:pPr>
              <a:lnSpc>
                <a:spcPct val="100000"/>
              </a:lnSpc>
            </a:pPr>
            <a:endParaRPr lang="it-IT" sz="1800" b="0" strike="noStrike" spc="-1" dirty="0">
              <a:latin typeface="Arial"/>
            </a:endParaRPr>
          </a:p>
          <a:p>
            <a:pPr>
              <a:lnSpc>
                <a:spcPct val="100000"/>
              </a:lnSpc>
            </a:pPr>
            <a:r>
              <a:rPr lang="it-IT" sz="1800" b="0" i="1" strike="noStrike" spc="-1" dirty="0">
                <a:solidFill>
                  <a:srgbClr val="FFFFFF"/>
                </a:solidFill>
                <a:latin typeface="Arial"/>
                <a:ea typeface="Noto Sans CJK SC"/>
              </a:rPr>
              <a:t> </a:t>
            </a:r>
            <a:r>
              <a:rPr lang="it-IT" sz="1800" b="0" i="1" strike="noStrike" spc="-1" dirty="0" err="1" smtClean="0">
                <a:solidFill>
                  <a:srgbClr val="FFFFFF"/>
                </a:solidFill>
                <a:latin typeface="Arial"/>
                <a:ea typeface="Noto Sans CJK SC"/>
              </a:rPr>
              <a:t>Ehan</a:t>
            </a:r>
            <a:r>
              <a:rPr lang="it-IT" sz="1800" b="0" i="1" strike="noStrike" spc="-1" dirty="0">
                <a:solidFill>
                  <a:srgbClr val="FFFFFF"/>
                </a:solidFill>
                <a:latin typeface="Arial"/>
                <a:ea typeface="Noto Sans CJK SC"/>
              </a:rPr>
              <a:t>, </a:t>
            </a:r>
            <a:r>
              <a:rPr lang="it-IT" sz="1800" b="0" i="1" strike="noStrike" spc="-1" dirty="0" err="1">
                <a:solidFill>
                  <a:srgbClr val="FFFFFF"/>
                </a:solidFill>
                <a:latin typeface="Arial"/>
                <a:ea typeface="Noto Sans CJK SC"/>
              </a:rPr>
              <a:t>Aghiwen</a:t>
            </a:r>
            <a:r>
              <a:rPr lang="it-IT" sz="1800" b="0" i="1" strike="noStrike" spc="-1" dirty="0">
                <a:solidFill>
                  <a:srgbClr val="FFFFFF"/>
                </a:solidFill>
                <a:latin typeface="Arial"/>
                <a:ea typeface="Noto Sans CJK SC"/>
              </a:rPr>
              <a:t> </a:t>
            </a:r>
            <a:r>
              <a:rPr lang="it-IT" sz="1800" b="0" strike="noStrike" spc="-1" dirty="0">
                <a:solidFill>
                  <a:srgbClr val="FFFFFF"/>
                </a:solidFill>
                <a:latin typeface="Arial"/>
                <a:ea typeface="Noto Sans CJK SC"/>
              </a:rPr>
              <a:t>(Gruppo di una o più tende) - Sezione di un lignaggio  </a:t>
            </a:r>
            <a:endParaRPr lang="it-IT" sz="1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CustomShape 1_0"/>
          <p:cNvSpPr/>
          <p:nvPr/>
        </p:nvSpPr>
        <p:spPr>
          <a:xfrm>
            <a:off x="503640" y="73440"/>
            <a:ext cx="9064080" cy="12438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it-IT" sz="3200" b="1" u="sng" strike="noStrike" spc="-1" dirty="0">
                <a:solidFill>
                  <a:srgbClr val="FFFFFF"/>
                </a:solidFill>
                <a:uFillTx/>
                <a:latin typeface="Arial"/>
                <a:ea typeface="DejaVu Sans"/>
              </a:rPr>
              <a:t>STRATEGIE MATRIMONIALI E </a:t>
            </a:r>
            <a:endParaRPr lang="it-IT" sz="3200" b="0" strike="noStrike" spc="-1" dirty="0">
              <a:latin typeface="Arial"/>
            </a:endParaRPr>
          </a:p>
          <a:p>
            <a:pPr algn="ctr">
              <a:lnSpc>
                <a:spcPct val="100000"/>
              </a:lnSpc>
            </a:pPr>
            <a:r>
              <a:rPr lang="it-IT" sz="3200" b="1" u="sng" strike="noStrike" spc="-1" dirty="0">
                <a:solidFill>
                  <a:srgbClr val="FFFFFF"/>
                </a:solidFill>
                <a:uFillTx/>
                <a:latin typeface="Arial"/>
                <a:ea typeface="DejaVu Sans"/>
              </a:rPr>
              <a:t>STRUTTURA SOCIALE PRECOLONIALE</a:t>
            </a:r>
            <a:endParaRPr lang="it-IT" sz="3200" b="0" strike="noStrike" spc="-1" dirty="0">
              <a:latin typeface="Arial"/>
            </a:endParaRPr>
          </a:p>
        </p:txBody>
      </p:sp>
      <p:sp>
        <p:nvSpPr>
          <p:cNvPr id="519" name="CustomShape 2_1"/>
          <p:cNvSpPr/>
          <p:nvPr/>
        </p:nvSpPr>
        <p:spPr>
          <a:xfrm>
            <a:off x="1439912" y="1755048"/>
            <a:ext cx="6912768" cy="345649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it-IT" sz="2000" b="1" i="1" strike="noStrike" spc="-1" dirty="0" err="1" smtClean="0">
                <a:solidFill>
                  <a:srgbClr val="729FCF"/>
                </a:solidFill>
                <a:latin typeface="Arial"/>
                <a:ea typeface="DejaVu Sans"/>
              </a:rPr>
              <a:t>Imashaghen</a:t>
            </a:r>
            <a:r>
              <a:rPr lang="it-IT" sz="2000" b="1" i="1" strike="noStrike" spc="-1" dirty="0">
                <a:solidFill>
                  <a:srgbClr val="729FCF"/>
                </a:solidFill>
                <a:latin typeface="Arial"/>
                <a:ea typeface="DejaVu Sans"/>
              </a:rPr>
              <a:t>				</a:t>
            </a:r>
            <a:r>
              <a:rPr lang="it-IT" sz="2000" b="1" strike="noStrike" spc="-1" dirty="0" smtClean="0">
                <a:solidFill>
                  <a:srgbClr val="729FCF"/>
                </a:solidFill>
                <a:latin typeface="Arial"/>
                <a:ea typeface="DejaVu Sans"/>
              </a:rPr>
              <a:t>Guerrieri</a:t>
            </a:r>
            <a:r>
              <a:rPr lang="it-IT" sz="2000" b="1" i="1" strike="noStrike" spc="-1" dirty="0" smtClean="0">
                <a:solidFill>
                  <a:srgbClr val="81D41A"/>
                </a:solidFill>
                <a:latin typeface="Arial"/>
                <a:ea typeface="DejaVu Sans"/>
              </a:rPr>
              <a:t> </a:t>
            </a:r>
          </a:p>
          <a:p>
            <a:pPr>
              <a:lnSpc>
                <a:spcPct val="100000"/>
              </a:lnSpc>
            </a:pPr>
            <a:endParaRPr lang="it-IT" sz="2000" b="1" i="1" spc="-1" dirty="0">
              <a:solidFill>
                <a:srgbClr val="81D41A"/>
              </a:solidFill>
              <a:latin typeface="Arial"/>
              <a:ea typeface="DejaVu Sans"/>
            </a:endParaRPr>
          </a:p>
          <a:p>
            <a:pPr>
              <a:lnSpc>
                <a:spcPct val="100000"/>
              </a:lnSpc>
            </a:pPr>
            <a:r>
              <a:rPr lang="it-IT" sz="2000" b="1" i="1" strike="noStrike" spc="-1" dirty="0" err="1" smtClean="0">
                <a:solidFill>
                  <a:srgbClr val="81D41A"/>
                </a:solidFill>
                <a:latin typeface="Arial"/>
                <a:ea typeface="DejaVu Sans"/>
              </a:rPr>
              <a:t>Ineslimen</a:t>
            </a:r>
            <a:r>
              <a:rPr lang="it-IT" sz="2000" b="1" strike="noStrike" spc="-1" dirty="0" smtClean="0">
                <a:solidFill>
                  <a:srgbClr val="81D41A"/>
                </a:solidFill>
                <a:latin typeface="Arial"/>
                <a:ea typeface="DejaVu Sans"/>
              </a:rPr>
              <a:t> </a:t>
            </a:r>
            <a:r>
              <a:rPr lang="it-IT" sz="2000" b="1" strike="noStrike" spc="-1" dirty="0">
                <a:solidFill>
                  <a:srgbClr val="81D41A"/>
                </a:solidFill>
                <a:latin typeface="Arial"/>
                <a:ea typeface="DejaVu Sans"/>
              </a:rPr>
              <a:t>/</a:t>
            </a:r>
            <a:r>
              <a:rPr lang="it-IT" sz="2000" b="1" strike="noStrike" spc="-1" dirty="0">
                <a:solidFill>
                  <a:srgbClr val="FFFFFF"/>
                </a:solidFill>
                <a:latin typeface="Arial"/>
                <a:ea typeface="DejaVu Sans"/>
              </a:rPr>
              <a:t> </a:t>
            </a:r>
            <a:r>
              <a:rPr lang="it-IT" sz="2000" b="1" i="1" strike="noStrike" spc="-1" dirty="0" err="1">
                <a:solidFill>
                  <a:srgbClr val="00A933"/>
                </a:solidFill>
                <a:latin typeface="Arial"/>
                <a:ea typeface="DejaVu Sans"/>
              </a:rPr>
              <a:t>Imghad</a:t>
            </a:r>
            <a:r>
              <a:rPr lang="it-IT" sz="2000" b="1" strike="noStrike" spc="-1" dirty="0">
                <a:solidFill>
                  <a:srgbClr val="00A933"/>
                </a:solidFill>
                <a:latin typeface="Arial"/>
                <a:ea typeface="DejaVu Sans"/>
              </a:rPr>
              <a:t>  	               </a:t>
            </a:r>
            <a:r>
              <a:rPr lang="it-IT" sz="2000" b="1" strike="noStrike" spc="-1" dirty="0" smtClean="0">
                <a:solidFill>
                  <a:srgbClr val="00A933"/>
                </a:solidFill>
                <a:latin typeface="Arial"/>
                <a:ea typeface="DejaVu Sans"/>
              </a:rPr>
              <a:t>           Tributari</a:t>
            </a:r>
            <a:endParaRPr lang="it-IT" sz="2000" b="0" strike="noStrike" spc="-1" dirty="0">
              <a:latin typeface="Arial"/>
            </a:endParaRPr>
          </a:p>
          <a:p>
            <a:pPr>
              <a:lnSpc>
                <a:spcPct val="100000"/>
              </a:lnSpc>
            </a:pPr>
            <a:endParaRPr lang="it-IT" sz="2000" b="0" strike="noStrike" spc="-1" dirty="0">
              <a:latin typeface="Arial"/>
            </a:endParaRPr>
          </a:p>
          <a:p>
            <a:pPr>
              <a:lnSpc>
                <a:spcPct val="100000"/>
              </a:lnSpc>
            </a:pPr>
            <a:r>
              <a:rPr lang="it-IT" sz="2000" b="1" i="1" strike="noStrike" spc="-1" dirty="0" err="1" smtClean="0">
                <a:solidFill>
                  <a:srgbClr val="FFFF00"/>
                </a:solidFill>
                <a:latin typeface="Arial"/>
                <a:ea typeface="DejaVu Sans"/>
              </a:rPr>
              <a:t>Enhaden</a:t>
            </a:r>
            <a:r>
              <a:rPr lang="it-IT" sz="2000" b="1" i="1" strike="noStrike" spc="-1" dirty="0" smtClean="0">
                <a:solidFill>
                  <a:srgbClr val="FFFF00"/>
                </a:solidFill>
                <a:latin typeface="Arial"/>
                <a:ea typeface="DejaVu Sans"/>
              </a:rPr>
              <a:t>   </a:t>
            </a:r>
            <a:r>
              <a:rPr lang="it-IT" sz="2000" b="1" strike="noStrike" spc="-1" dirty="0" smtClean="0">
                <a:solidFill>
                  <a:srgbClr val="FFFF00"/>
                </a:solidFill>
                <a:latin typeface="Arial"/>
                <a:ea typeface="DejaVu Sans"/>
              </a:rPr>
              <a:t>     </a:t>
            </a:r>
            <a:r>
              <a:rPr lang="it-IT" sz="2000" b="1" strike="noStrike" spc="-1" dirty="0">
                <a:solidFill>
                  <a:srgbClr val="FFFF00"/>
                </a:solidFill>
                <a:latin typeface="Arial"/>
                <a:ea typeface="DejaVu Sans"/>
              </a:rPr>
              <a:t>			              </a:t>
            </a:r>
            <a:r>
              <a:rPr lang="it-IT" sz="2000" b="1" strike="noStrike" spc="-1" dirty="0" smtClean="0">
                <a:solidFill>
                  <a:srgbClr val="FFFF00"/>
                </a:solidFill>
                <a:latin typeface="Arial"/>
                <a:ea typeface="DejaVu Sans"/>
              </a:rPr>
              <a:t>Artigiani</a:t>
            </a:r>
            <a:r>
              <a:rPr lang="it-IT" sz="2000" b="1" i="1" strike="noStrike" spc="-1" dirty="0" smtClean="0">
                <a:solidFill>
                  <a:srgbClr val="FFFF00"/>
                </a:solidFill>
                <a:latin typeface="Arial"/>
                <a:ea typeface="DejaVu Sans"/>
              </a:rPr>
              <a:t> </a:t>
            </a:r>
            <a:endParaRPr lang="it-IT" sz="2000" b="0" strike="noStrike" spc="-1" dirty="0">
              <a:latin typeface="Arial"/>
            </a:endParaRPr>
          </a:p>
          <a:p>
            <a:pPr>
              <a:lnSpc>
                <a:spcPct val="100000"/>
              </a:lnSpc>
            </a:pPr>
            <a:endParaRPr lang="it-IT" sz="2000" b="0" strike="noStrike" spc="-1" dirty="0">
              <a:latin typeface="Arial"/>
            </a:endParaRPr>
          </a:p>
          <a:p>
            <a:pPr>
              <a:lnSpc>
                <a:spcPct val="100000"/>
              </a:lnSpc>
            </a:pPr>
            <a:r>
              <a:rPr lang="it-IT" sz="2000" b="1" i="1" strike="noStrike" spc="-1" dirty="0" err="1" smtClean="0">
                <a:solidFill>
                  <a:srgbClr val="999999"/>
                </a:solidFill>
                <a:latin typeface="Arial"/>
                <a:ea typeface="DejaVu Sans"/>
              </a:rPr>
              <a:t>Eghawelen</a:t>
            </a:r>
            <a:r>
              <a:rPr lang="it-IT" sz="2000" b="1" i="1" strike="noStrike" spc="-1" dirty="0" smtClean="0">
                <a:solidFill>
                  <a:srgbClr val="999999"/>
                </a:solidFill>
                <a:latin typeface="Arial"/>
                <a:ea typeface="DejaVu Sans"/>
              </a:rPr>
              <a:t> </a:t>
            </a:r>
            <a:r>
              <a:rPr lang="it-IT" sz="2000" b="1" i="1" strike="noStrike" spc="-1" dirty="0">
                <a:solidFill>
                  <a:srgbClr val="999999"/>
                </a:solidFill>
                <a:latin typeface="Arial"/>
                <a:ea typeface="DejaVu Sans"/>
              </a:rPr>
              <a:t>		            </a:t>
            </a:r>
            <a:r>
              <a:rPr lang="it-IT" sz="2000" b="1" i="1" strike="noStrike" spc="-1" dirty="0" smtClean="0">
                <a:solidFill>
                  <a:srgbClr val="999999"/>
                </a:solidFill>
                <a:latin typeface="Arial"/>
                <a:ea typeface="DejaVu Sans"/>
              </a:rPr>
              <a:t>               </a:t>
            </a:r>
            <a:r>
              <a:rPr lang="it-IT" sz="2000" b="1" strike="noStrike" spc="-1" dirty="0" smtClean="0">
                <a:solidFill>
                  <a:srgbClr val="999999"/>
                </a:solidFill>
                <a:latin typeface="Arial"/>
                <a:ea typeface="DejaVu Sans"/>
              </a:rPr>
              <a:t>Ex-schiavi</a:t>
            </a:r>
            <a:endParaRPr lang="it-IT" sz="2000" b="0" strike="noStrike" spc="-1" dirty="0">
              <a:latin typeface="Arial"/>
            </a:endParaRPr>
          </a:p>
          <a:p>
            <a:pPr>
              <a:lnSpc>
                <a:spcPct val="100000"/>
              </a:lnSpc>
            </a:pPr>
            <a:r>
              <a:rPr lang="it-IT" sz="2000" b="1" i="1" strike="noStrike" spc="-1" dirty="0">
                <a:solidFill>
                  <a:srgbClr val="FFFFFF"/>
                </a:solidFill>
                <a:latin typeface="Arial"/>
                <a:ea typeface="DejaVu Sans"/>
              </a:rPr>
              <a:t>				</a:t>
            </a:r>
            <a:endParaRPr lang="it-IT" sz="2000" b="0" strike="noStrike" spc="-1" dirty="0">
              <a:latin typeface="Arial"/>
            </a:endParaRPr>
          </a:p>
          <a:p>
            <a:pPr>
              <a:lnSpc>
                <a:spcPct val="100000"/>
              </a:lnSpc>
            </a:pPr>
            <a:r>
              <a:rPr lang="it-IT" sz="2000" b="1" i="1" strike="noStrike" spc="-1" dirty="0" err="1" smtClean="0">
                <a:solidFill>
                  <a:srgbClr val="FFFFFF"/>
                </a:solidFill>
                <a:latin typeface="Arial"/>
                <a:ea typeface="DejaVu Sans"/>
              </a:rPr>
              <a:t>Iklan</a:t>
            </a:r>
            <a:r>
              <a:rPr lang="it-IT" sz="2000" b="1" i="1" strike="noStrike" spc="-1" dirty="0">
                <a:solidFill>
                  <a:srgbClr val="FFFFFF"/>
                </a:solidFill>
                <a:latin typeface="Arial"/>
                <a:ea typeface="DejaVu Sans"/>
              </a:rPr>
              <a:t>	                                        </a:t>
            </a:r>
            <a:r>
              <a:rPr lang="it-IT" sz="2000" b="1" i="1" strike="noStrike" spc="-1" dirty="0" smtClean="0">
                <a:solidFill>
                  <a:srgbClr val="FFFFFF"/>
                </a:solidFill>
                <a:latin typeface="Arial"/>
                <a:ea typeface="DejaVu Sans"/>
              </a:rPr>
              <a:t>             </a:t>
            </a:r>
            <a:r>
              <a:rPr lang="it-IT" sz="2000" b="1" strike="noStrike" spc="-1" dirty="0" smtClean="0">
                <a:solidFill>
                  <a:srgbClr val="FFFFFF"/>
                </a:solidFill>
                <a:latin typeface="Arial"/>
                <a:ea typeface="DejaVu Sans"/>
              </a:rPr>
              <a:t>Schiavi</a:t>
            </a:r>
            <a:endParaRPr lang="it-IT" sz="1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CustomShape 1_1"/>
          <p:cNvSpPr/>
          <p:nvPr/>
        </p:nvSpPr>
        <p:spPr>
          <a:xfrm>
            <a:off x="143768" y="225720"/>
            <a:ext cx="9064080" cy="939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it-IT" sz="3600" b="1" strike="noStrike" spc="-1" dirty="0">
                <a:solidFill>
                  <a:srgbClr val="FFFFFF"/>
                </a:solidFill>
                <a:latin typeface="Arial"/>
                <a:ea typeface="DejaVu Sans"/>
              </a:rPr>
              <a:t>      </a:t>
            </a:r>
            <a:r>
              <a:rPr lang="it-IT" sz="2800" b="1" u="sng" strike="noStrike" spc="-1" dirty="0">
                <a:solidFill>
                  <a:srgbClr val="FFFFFF"/>
                </a:solidFill>
                <a:uFillTx/>
                <a:latin typeface="Arial"/>
                <a:ea typeface="DejaVu Sans"/>
              </a:rPr>
              <a:t>INFLUENZA ISLAMICA</a:t>
            </a:r>
            <a:endParaRPr lang="it-IT" sz="2800" b="0" strike="noStrike" spc="-1" dirty="0">
              <a:latin typeface="Arial"/>
            </a:endParaRPr>
          </a:p>
          <a:p>
            <a:pPr algn="ctr">
              <a:lnSpc>
                <a:spcPct val="100000"/>
              </a:lnSpc>
            </a:pPr>
            <a:endParaRPr lang="it-IT" sz="3600" b="0" strike="noStrike" spc="-1" dirty="0">
              <a:latin typeface="Arial"/>
            </a:endParaRPr>
          </a:p>
        </p:txBody>
      </p:sp>
      <p:sp>
        <p:nvSpPr>
          <p:cNvPr id="521" name="CustomShape 2_2"/>
          <p:cNvSpPr/>
          <p:nvPr/>
        </p:nvSpPr>
        <p:spPr>
          <a:xfrm>
            <a:off x="284760" y="1019880"/>
            <a:ext cx="9613440" cy="3478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it-IT" sz="1800" b="0" u="sng" strike="noStrike" spc="-1" dirty="0">
                <a:solidFill>
                  <a:srgbClr val="FFFFFF"/>
                </a:solidFill>
                <a:uFillTx/>
                <a:latin typeface="Arial"/>
                <a:ea typeface="DejaVu Sans"/>
              </a:rPr>
              <a:t>Mobilità sociale</a:t>
            </a:r>
            <a:r>
              <a:rPr lang="it-IT" sz="1800" b="0" strike="noStrike" spc="-1" dirty="0">
                <a:solidFill>
                  <a:srgbClr val="FFFFFF"/>
                </a:solidFill>
                <a:latin typeface="Arial"/>
                <a:ea typeface="DejaVu Sans"/>
              </a:rPr>
              <a:t>: casta dei religiosi musulmani (</a:t>
            </a:r>
            <a:r>
              <a:rPr lang="it-IT" sz="1800" b="0" i="1" strike="noStrike" spc="-1" dirty="0" err="1">
                <a:solidFill>
                  <a:srgbClr val="FFFFFF"/>
                </a:solidFill>
                <a:latin typeface="Arial"/>
                <a:ea typeface="DejaVu Sans"/>
              </a:rPr>
              <a:t>ineslimen</a:t>
            </a:r>
            <a:r>
              <a:rPr lang="it-IT" sz="1800" b="0" i="1" strike="noStrike" spc="-1" dirty="0">
                <a:solidFill>
                  <a:srgbClr val="FFFFFF"/>
                </a:solidFill>
                <a:latin typeface="Arial"/>
                <a:ea typeface="DejaVu Sans"/>
              </a:rPr>
              <a:t>), </a:t>
            </a:r>
            <a:r>
              <a:rPr lang="it-IT" sz="1800" b="0" strike="noStrike" spc="-1" dirty="0">
                <a:solidFill>
                  <a:srgbClr val="FFFFFF"/>
                </a:solidFill>
                <a:latin typeface="Arial"/>
                <a:ea typeface="DejaVu Sans"/>
              </a:rPr>
              <a:t>schiavi liberati (</a:t>
            </a:r>
            <a:r>
              <a:rPr lang="it-IT" sz="1800" b="0" i="1" strike="noStrike" spc="-1" dirty="0" err="1">
                <a:solidFill>
                  <a:srgbClr val="FFFFFF"/>
                </a:solidFill>
                <a:latin typeface="Arial"/>
                <a:ea typeface="DejaVu Sans"/>
              </a:rPr>
              <a:t>eghawelen</a:t>
            </a:r>
            <a:r>
              <a:rPr lang="it-IT" sz="1800" b="0" i="1" strike="noStrike" spc="-1" dirty="0">
                <a:solidFill>
                  <a:srgbClr val="FFFFFF"/>
                </a:solidFill>
                <a:latin typeface="Arial"/>
                <a:ea typeface="DejaVu Sans"/>
              </a:rPr>
              <a:t>)  </a:t>
            </a:r>
            <a:endParaRPr lang="it-IT" sz="1800" b="0" strike="noStrike" spc="-1" dirty="0">
              <a:latin typeface="Arial"/>
            </a:endParaRPr>
          </a:p>
          <a:p>
            <a:pPr>
              <a:lnSpc>
                <a:spcPct val="100000"/>
              </a:lnSpc>
            </a:pPr>
            <a:endParaRPr lang="it-IT" sz="1800" b="0" strike="noStrike" spc="-1" dirty="0">
              <a:latin typeface="Arial"/>
            </a:endParaRPr>
          </a:p>
          <a:p>
            <a:pPr>
              <a:lnSpc>
                <a:spcPct val="100000"/>
              </a:lnSpc>
            </a:pPr>
            <a:r>
              <a:rPr lang="it-IT" sz="1800" b="0" u="sng" strike="noStrike" spc="-1" dirty="0">
                <a:solidFill>
                  <a:srgbClr val="FFFFFF"/>
                </a:solidFill>
                <a:uFillTx/>
                <a:latin typeface="Arial"/>
                <a:ea typeface="DejaVu Sans"/>
              </a:rPr>
              <a:t>Dinamiche migratore</a:t>
            </a:r>
            <a:r>
              <a:rPr lang="it-IT" sz="1800" b="0" strike="noStrike" spc="-1" dirty="0">
                <a:solidFill>
                  <a:srgbClr val="FFFFFF"/>
                </a:solidFill>
                <a:latin typeface="Arial"/>
                <a:ea typeface="DejaVu Sans"/>
              </a:rPr>
              <a:t>: insediamento, assimilazione, fusione, espulsione, innesto </a:t>
            </a:r>
            <a:endParaRPr lang="it-IT" sz="1800" b="0" strike="noStrike" spc="-1" dirty="0">
              <a:latin typeface="Arial"/>
            </a:endParaRPr>
          </a:p>
          <a:p>
            <a:pPr>
              <a:lnSpc>
                <a:spcPct val="100000"/>
              </a:lnSpc>
            </a:pPr>
            <a:endParaRPr lang="it-IT" sz="1800" b="0" strike="noStrike" spc="-1" dirty="0">
              <a:latin typeface="Arial"/>
            </a:endParaRPr>
          </a:p>
          <a:p>
            <a:pPr>
              <a:lnSpc>
                <a:spcPct val="100000"/>
              </a:lnSpc>
            </a:pPr>
            <a:r>
              <a:rPr lang="it-IT" sz="1800" b="0" strike="noStrike" spc="-1" dirty="0">
                <a:solidFill>
                  <a:srgbClr val="FFFFFF"/>
                </a:solidFill>
                <a:latin typeface="Arial"/>
                <a:ea typeface="DejaVu Sans"/>
              </a:rPr>
              <a:t>	</a:t>
            </a:r>
            <a:r>
              <a:rPr lang="it-IT" sz="1800" b="1" strike="noStrike" spc="-1" dirty="0" err="1">
                <a:solidFill>
                  <a:srgbClr val="FFFFFF"/>
                </a:solidFill>
                <a:latin typeface="Arial"/>
                <a:ea typeface="DejaVu Sans"/>
              </a:rPr>
              <a:t>Kel</a:t>
            </a:r>
            <a:r>
              <a:rPr lang="it-IT" sz="1800" b="1" strike="noStrike" spc="-1" dirty="0">
                <a:solidFill>
                  <a:srgbClr val="FFFFFF"/>
                </a:solidFill>
                <a:latin typeface="Arial"/>
                <a:ea typeface="DejaVu Sans"/>
              </a:rPr>
              <a:t> </a:t>
            </a:r>
            <a:r>
              <a:rPr lang="it-IT" sz="1800" b="1" strike="noStrike" spc="-1" dirty="0" err="1">
                <a:solidFill>
                  <a:srgbClr val="FFFFFF"/>
                </a:solidFill>
                <a:latin typeface="Arial"/>
                <a:ea typeface="DejaVu Sans"/>
              </a:rPr>
              <a:t>Antessar</a:t>
            </a:r>
            <a:r>
              <a:rPr lang="it-IT" sz="1800" b="0" strike="noStrike" spc="-1" dirty="0">
                <a:solidFill>
                  <a:srgbClr val="FFFFFF"/>
                </a:solidFill>
                <a:latin typeface="Arial"/>
                <a:ea typeface="DejaVu Sans"/>
              </a:rPr>
              <a:t> : - da tributari e capi di una confederazione</a:t>
            </a:r>
            <a:endParaRPr lang="it-IT" sz="1800" b="0" strike="noStrike" spc="-1" dirty="0">
              <a:latin typeface="Arial"/>
            </a:endParaRPr>
          </a:p>
          <a:p>
            <a:pPr>
              <a:lnSpc>
                <a:spcPct val="100000"/>
              </a:lnSpc>
            </a:pPr>
            <a:r>
              <a:rPr lang="it-IT" sz="1800" b="0" strike="noStrike" spc="-1" dirty="0">
                <a:solidFill>
                  <a:srgbClr val="FFFFFF"/>
                </a:solidFill>
                <a:latin typeface="Arial"/>
                <a:ea typeface="DejaVu Sans"/>
              </a:rPr>
              <a:t>		</a:t>
            </a:r>
            <a:r>
              <a:rPr lang="it-IT" sz="1800" b="0" strike="noStrike" spc="-1" dirty="0" smtClean="0">
                <a:solidFill>
                  <a:srgbClr val="FFFFFF"/>
                </a:solidFill>
                <a:latin typeface="Arial"/>
                <a:ea typeface="DejaVu Sans"/>
              </a:rPr>
              <a:t>          - </a:t>
            </a:r>
            <a:r>
              <a:rPr lang="it-IT" sz="1800" b="0" strike="noStrike" spc="-1" dirty="0">
                <a:solidFill>
                  <a:srgbClr val="FFFFFF"/>
                </a:solidFill>
                <a:latin typeface="Arial"/>
                <a:ea typeface="DejaVu Sans"/>
              </a:rPr>
              <a:t>giureconsulti, diplomatici, insegnamento coranico, guaritori</a:t>
            </a:r>
            <a:endParaRPr lang="it-IT" sz="1800" b="0" strike="noStrike" spc="-1" dirty="0">
              <a:latin typeface="Arial"/>
            </a:endParaRPr>
          </a:p>
          <a:p>
            <a:pPr>
              <a:lnSpc>
                <a:spcPct val="100000"/>
              </a:lnSpc>
            </a:pPr>
            <a:r>
              <a:rPr lang="it-IT" sz="1800" b="0" strike="noStrike" spc="-1" dirty="0">
                <a:solidFill>
                  <a:srgbClr val="FFFFFF"/>
                </a:solidFill>
                <a:latin typeface="Arial"/>
                <a:ea typeface="Noto Sans CJK SC"/>
              </a:rPr>
              <a:t>		        </a:t>
            </a:r>
            <a:r>
              <a:rPr lang="it-IT" sz="1800" b="0" strike="noStrike" spc="-1" dirty="0" smtClean="0">
                <a:solidFill>
                  <a:srgbClr val="FFFFFF"/>
                </a:solidFill>
                <a:latin typeface="Arial"/>
                <a:ea typeface="Noto Sans CJK SC"/>
              </a:rPr>
              <a:t>  - </a:t>
            </a:r>
            <a:r>
              <a:rPr lang="it-IT" sz="1800" b="0" strike="noStrike" spc="-1" dirty="0">
                <a:solidFill>
                  <a:srgbClr val="FFFFFF"/>
                </a:solidFill>
                <a:latin typeface="Arial"/>
                <a:ea typeface="Noto Sans CJK SC"/>
              </a:rPr>
              <a:t>conversione all’Islam per matrimonio </a:t>
            </a:r>
            <a:endParaRPr lang="it-IT" sz="1800" b="0" strike="noStrike" spc="-1" dirty="0">
              <a:latin typeface="Arial"/>
            </a:endParaRPr>
          </a:p>
          <a:p>
            <a:pPr>
              <a:lnSpc>
                <a:spcPct val="100000"/>
              </a:lnSpc>
            </a:pPr>
            <a:r>
              <a:rPr lang="it-IT" sz="1800" b="0" strike="noStrike" spc="-1" dirty="0">
                <a:solidFill>
                  <a:srgbClr val="FFFFFF"/>
                </a:solidFill>
                <a:latin typeface="Arial"/>
                <a:ea typeface="Noto Sans CJK SC"/>
              </a:rPr>
              <a:t>		         </a:t>
            </a:r>
            <a:r>
              <a:rPr lang="it-IT" spc="-1" dirty="0">
                <a:solidFill>
                  <a:srgbClr val="FFFFFF"/>
                </a:solidFill>
                <a:latin typeface="Arial"/>
                <a:ea typeface="Noto Sans CJK SC"/>
              </a:rPr>
              <a:t> </a:t>
            </a:r>
            <a:r>
              <a:rPr lang="it-IT" sz="1800" b="0" strike="noStrike" spc="-1" dirty="0" smtClean="0">
                <a:solidFill>
                  <a:srgbClr val="FFFFFF"/>
                </a:solidFill>
                <a:latin typeface="Arial"/>
                <a:ea typeface="Noto Sans CJK SC"/>
              </a:rPr>
              <a:t>- </a:t>
            </a:r>
            <a:r>
              <a:rPr lang="it-IT" sz="1800" b="0" strike="noStrike" spc="-1" dirty="0">
                <a:solidFill>
                  <a:srgbClr val="FFFFFF"/>
                </a:solidFill>
                <a:latin typeface="Arial"/>
                <a:ea typeface="Noto Sans CJK SC"/>
              </a:rPr>
              <a:t>strategie matrimoniali endogame e esogame</a:t>
            </a:r>
            <a:endParaRPr lang="it-IT" sz="1800" b="0" strike="noStrike" spc="-1" dirty="0">
              <a:latin typeface="Arial"/>
            </a:endParaRPr>
          </a:p>
          <a:p>
            <a:pPr>
              <a:lnSpc>
                <a:spcPct val="100000"/>
              </a:lnSpc>
            </a:pPr>
            <a:r>
              <a:rPr lang="it-IT" sz="1800" b="0" strike="noStrike" spc="-1" dirty="0">
                <a:solidFill>
                  <a:srgbClr val="FFFFFF"/>
                </a:solidFill>
                <a:latin typeface="Arial"/>
                <a:ea typeface="Noto Sans CJK SC"/>
              </a:rPr>
              <a:t>		         </a:t>
            </a:r>
            <a:r>
              <a:rPr lang="it-IT" spc="-1" dirty="0">
                <a:solidFill>
                  <a:srgbClr val="FFFFFF"/>
                </a:solidFill>
                <a:latin typeface="Arial"/>
                <a:ea typeface="Noto Sans CJK SC"/>
              </a:rPr>
              <a:t> </a:t>
            </a:r>
            <a:r>
              <a:rPr lang="it-IT" sz="1800" b="0" strike="noStrike" spc="-1" dirty="0" smtClean="0">
                <a:solidFill>
                  <a:srgbClr val="FFFFFF"/>
                </a:solidFill>
                <a:latin typeface="Arial"/>
                <a:ea typeface="Noto Sans CJK SC"/>
              </a:rPr>
              <a:t>- </a:t>
            </a:r>
            <a:r>
              <a:rPr lang="it-IT" sz="1800" b="0" strike="noStrike" spc="-1" dirty="0">
                <a:solidFill>
                  <a:srgbClr val="FFFFFF"/>
                </a:solidFill>
                <a:latin typeface="Arial"/>
                <a:ea typeface="Noto Sans CJK SC"/>
              </a:rPr>
              <a:t>discendenza bilineare (patrilineare e matrilineare)</a:t>
            </a:r>
            <a:endParaRPr lang="it-IT" sz="1800" b="0" strike="noStrike" spc="-1" dirty="0">
              <a:latin typeface="Arial"/>
            </a:endParaRPr>
          </a:p>
          <a:p>
            <a:pPr>
              <a:lnSpc>
                <a:spcPct val="100000"/>
              </a:lnSpc>
            </a:pPr>
            <a:endParaRPr lang="it-IT" sz="1800" b="0" strike="noStrike" spc="-1" dirty="0">
              <a:latin typeface="Arial"/>
            </a:endParaRPr>
          </a:p>
          <a:p>
            <a:pPr>
              <a:lnSpc>
                <a:spcPct val="100000"/>
              </a:lnSpc>
            </a:pPr>
            <a:r>
              <a:rPr lang="it-IT" sz="1800" b="0" u="sng" strike="noStrike" spc="-1" dirty="0">
                <a:solidFill>
                  <a:srgbClr val="FFFFFF"/>
                </a:solidFill>
                <a:uFillTx/>
                <a:latin typeface="Arial"/>
                <a:ea typeface="Noto Sans CJK SC"/>
              </a:rPr>
              <a:t>Arabizzazione</a:t>
            </a:r>
            <a:r>
              <a:rPr lang="it-IT" sz="1800" b="0" strike="noStrike" spc="-1" dirty="0">
                <a:solidFill>
                  <a:srgbClr val="FFFFFF"/>
                </a:solidFill>
                <a:latin typeface="Arial"/>
                <a:ea typeface="Noto Sans CJK SC"/>
              </a:rPr>
              <a:t>: lingua araba (scuole coraniche, </a:t>
            </a:r>
            <a:r>
              <a:rPr lang="it-IT" sz="1800" b="0" i="1" strike="noStrike" spc="-1" dirty="0" err="1">
                <a:solidFill>
                  <a:srgbClr val="FFFFFF"/>
                </a:solidFill>
                <a:latin typeface="Arial"/>
                <a:ea typeface="Noto Sans CJK SC"/>
              </a:rPr>
              <a:t>fqui</a:t>
            </a:r>
            <a:r>
              <a:rPr lang="it-IT" sz="1800" b="0" i="1" strike="noStrike" spc="-1" dirty="0">
                <a:solidFill>
                  <a:srgbClr val="FFFFFF"/>
                </a:solidFill>
                <a:latin typeface="Arial"/>
                <a:ea typeface="Noto Sans CJK SC"/>
              </a:rPr>
              <a:t> per </a:t>
            </a:r>
            <a:r>
              <a:rPr lang="it-IT" sz="1800" b="0" strike="noStrike" spc="-1" dirty="0">
                <a:solidFill>
                  <a:srgbClr val="FFFFFF"/>
                </a:solidFill>
                <a:latin typeface="Arial"/>
                <a:ea typeface="Noto Sans CJK SC"/>
              </a:rPr>
              <a:t>affari commerciali e amministrazione)</a:t>
            </a:r>
            <a:endParaRPr lang="it-IT" sz="1800" b="0" strike="noStrike" spc="-1" dirty="0">
              <a:latin typeface="Arial"/>
            </a:endParaRPr>
          </a:p>
          <a:p>
            <a:pPr>
              <a:lnSpc>
                <a:spcPct val="100000"/>
              </a:lnSpc>
            </a:pPr>
            <a:endParaRPr lang="it-IT" sz="1800" b="0" strike="noStrike" spc="-1" dirty="0">
              <a:latin typeface="Arial"/>
            </a:endParaRPr>
          </a:p>
          <a:p>
            <a:pPr>
              <a:lnSpc>
                <a:spcPct val="100000"/>
              </a:lnSpc>
            </a:pPr>
            <a:r>
              <a:rPr lang="it-IT" sz="1800" b="0" u="sng" strike="noStrike" spc="-1" dirty="0">
                <a:solidFill>
                  <a:srgbClr val="FFFFFF"/>
                </a:solidFill>
                <a:uFillTx/>
                <a:latin typeface="Arial"/>
                <a:ea typeface="Noto Sans CJK SC"/>
              </a:rPr>
              <a:t>Sincretismo</a:t>
            </a:r>
            <a:r>
              <a:rPr lang="it-IT" sz="1800" b="0" strike="noStrike" spc="-1" dirty="0">
                <a:solidFill>
                  <a:srgbClr val="FFFFFF"/>
                </a:solidFill>
                <a:latin typeface="Arial"/>
                <a:ea typeface="Noto Sans CJK SC"/>
              </a:rPr>
              <a:t>: sufismo e credenze soprannaturali </a:t>
            </a:r>
            <a:r>
              <a:rPr lang="it-IT" sz="1800" b="0" i="1" strike="noStrike" spc="-1" dirty="0">
                <a:solidFill>
                  <a:srgbClr val="FFFFFF"/>
                </a:solidFill>
                <a:latin typeface="Arial"/>
                <a:ea typeface="Noto Sans CJK SC"/>
              </a:rPr>
              <a:t>(</a:t>
            </a:r>
            <a:r>
              <a:rPr lang="it-IT" sz="1800" b="0" i="1" strike="noStrike" spc="-1" dirty="0" err="1">
                <a:solidFill>
                  <a:srgbClr val="FFFFFF"/>
                </a:solidFill>
                <a:latin typeface="Arial"/>
                <a:ea typeface="Noto Sans CJK SC"/>
              </a:rPr>
              <a:t>kel</a:t>
            </a:r>
            <a:r>
              <a:rPr lang="it-IT" sz="1800" b="0" i="1" strike="noStrike" spc="-1" dirty="0">
                <a:solidFill>
                  <a:srgbClr val="FFFFFF"/>
                </a:solidFill>
                <a:latin typeface="Arial"/>
                <a:ea typeface="Noto Sans CJK SC"/>
              </a:rPr>
              <a:t> </a:t>
            </a:r>
            <a:r>
              <a:rPr lang="it-IT" sz="1800" b="0" i="1" strike="noStrike" spc="-1" dirty="0" err="1">
                <a:solidFill>
                  <a:srgbClr val="FFFFFF"/>
                </a:solidFill>
                <a:latin typeface="Arial"/>
                <a:ea typeface="Noto Sans CJK SC"/>
              </a:rPr>
              <a:t>essuf</a:t>
            </a:r>
            <a:r>
              <a:rPr lang="it-IT" sz="1800" b="0" strike="noStrike" spc="-1" dirty="0">
                <a:solidFill>
                  <a:srgbClr val="FFFFFF"/>
                </a:solidFill>
                <a:latin typeface="Arial"/>
                <a:ea typeface="Noto Sans CJK SC"/>
              </a:rPr>
              <a:t>)</a:t>
            </a:r>
            <a:endParaRPr lang="it-IT" sz="1800" b="0" strike="noStrike" spc="-1" dirty="0">
              <a:latin typeface="Arial"/>
            </a:endParaRPr>
          </a:p>
          <a:p>
            <a:pPr>
              <a:lnSpc>
                <a:spcPct val="100000"/>
              </a:lnSpc>
            </a:pPr>
            <a:endParaRPr lang="it-IT" sz="1800" b="0" strike="noStrike" spc="-1" dirty="0">
              <a:latin typeface="Arial"/>
            </a:endParaRPr>
          </a:p>
          <a:p>
            <a:pPr>
              <a:lnSpc>
                <a:spcPct val="100000"/>
              </a:lnSpc>
            </a:pPr>
            <a:endParaRPr lang="it-IT" sz="1800" b="0" strike="noStrike" spc="-1" dirty="0">
              <a:latin typeface="Arial"/>
            </a:endParaRPr>
          </a:p>
          <a:p>
            <a:pPr>
              <a:lnSpc>
                <a:spcPct val="100000"/>
              </a:lnSpc>
            </a:pPr>
            <a:endParaRPr lang="it-IT" sz="1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CustomShape 1"/>
          <p:cNvSpPr/>
          <p:nvPr/>
        </p:nvSpPr>
        <p:spPr>
          <a:xfrm>
            <a:off x="234000" y="236880"/>
            <a:ext cx="9605160" cy="453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it-IT" sz="2800" b="0" strike="noStrike" spc="-1" dirty="0">
                <a:solidFill>
                  <a:srgbClr val="FFFFFF"/>
                </a:solidFill>
                <a:latin typeface="Arial"/>
                <a:ea typeface="DejaVu Sans"/>
              </a:rPr>
              <a:t>AFRICA OCCIDENTALE FRANCESE - AOF - (1895 - 1960)</a:t>
            </a:r>
            <a:endParaRPr lang="it-IT" sz="2800" b="0" strike="noStrike" spc="-1" dirty="0">
              <a:latin typeface="Arial"/>
            </a:endParaRPr>
          </a:p>
        </p:txBody>
      </p:sp>
      <p:pic>
        <p:nvPicPr>
          <p:cNvPr id="523" name="Immagine 530"/>
          <p:cNvPicPr/>
          <p:nvPr/>
        </p:nvPicPr>
        <p:blipFill>
          <a:blip r:embed="rId3"/>
          <a:srcRect r="16752" b="22119"/>
          <a:stretch/>
        </p:blipFill>
        <p:spPr>
          <a:xfrm>
            <a:off x="245187" y="1611139"/>
            <a:ext cx="5400600" cy="3600400"/>
          </a:xfrm>
          <a:prstGeom prst="rect">
            <a:avLst/>
          </a:prstGeom>
          <a:ln w="0">
            <a:noFill/>
          </a:ln>
        </p:spPr>
      </p:pic>
      <p:sp>
        <p:nvSpPr>
          <p:cNvPr id="524" name="CustomShape 2"/>
          <p:cNvSpPr/>
          <p:nvPr/>
        </p:nvSpPr>
        <p:spPr>
          <a:xfrm>
            <a:off x="159119" y="514439"/>
            <a:ext cx="9777737" cy="448107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it-IT" sz="1800" b="0" strike="noStrike" spc="-1" dirty="0">
              <a:latin typeface="Arial"/>
            </a:endParaRPr>
          </a:p>
          <a:p>
            <a:pPr>
              <a:lnSpc>
                <a:spcPct val="100000"/>
              </a:lnSpc>
            </a:pPr>
            <a:r>
              <a:rPr lang="it-IT" sz="1800" b="0" strike="noStrike" spc="-1" dirty="0">
                <a:solidFill>
                  <a:srgbClr val="FFFFFF"/>
                </a:solidFill>
                <a:latin typeface="Arial"/>
                <a:ea typeface="DejaVu Sans"/>
              </a:rPr>
              <a:t>Restrizioni alla mobilità del bestiame e dei commercianti tuareg (</a:t>
            </a:r>
            <a:r>
              <a:rPr lang="it-IT" sz="1800" b="0" i="1" strike="noStrike" spc="-1" dirty="0" err="1">
                <a:solidFill>
                  <a:srgbClr val="FFFFFF"/>
                </a:solidFill>
                <a:latin typeface="Arial"/>
                <a:ea typeface="DejaVu Sans"/>
              </a:rPr>
              <a:t>laissez-passer</a:t>
            </a:r>
            <a:r>
              <a:rPr lang="it-IT" sz="1800" b="0" strike="noStrike" spc="-1" dirty="0">
                <a:solidFill>
                  <a:srgbClr val="FFFFFF"/>
                </a:solidFill>
                <a:latin typeface="Arial"/>
                <a:ea typeface="DejaVu Sans"/>
              </a:rPr>
              <a:t>)</a:t>
            </a:r>
            <a:endParaRPr lang="it-IT" sz="1800" b="0" strike="noStrike" spc="-1" dirty="0">
              <a:latin typeface="Arial"/>
            </a:endParaRPr>
          </a:p>
          <a:p>
            <a:pPr>
              <a:lnSpc>
                <a:spcPct val="100000"/>
              </a:lnSpc>
            </a:pPr>
            <a:r>
              <a:rPr lang="it-IT" sz="1800" b="0" strike="noStrike" spc="-1" dirty="0">
                <a:solidFill>
                  <a:srgbClr val="FFFFFF"/>
                </a:solidFill>
                <a:latin typeface="Arial"/>
                <a:ea typeface="Noto Sans CJK SC"/>
              </a:rPr>
              <a:t>Politiche di </a:t>
            </a:r>
            <a:r>
              <a:rPr lang="it-IT" sz="1800" b="0" strike="noStrike" spc="-1" dirty="0" err="1">
                <a:solidFill>
                  <a:srgbClr val="FFFFFF"/>
                </a:solidFill>
                <a:latin typeface="Arial"/>
                <a:ea typeface="Noto Sans CJK SC"/>
              </a:rPr>
              <a:t>sendentarizzazione</a:t>
            </a:r>
            <a:r>
              <a:rPr lang="it-IT" sz="1800" b="0" strike="noStrike" spc="-1" dirty="0">
                <a:solidFill>
                  <a:srgbClr val="FFFFFF"/>
                </a:solidFill>
                <a:latin typeface="Arial"/>
                <a:ea typeface="Noto Sans CJK SC"/>
              </a:rPr>
              <a:t> (</a:t>
            </a:r>
            <a:r>
              <a:rPr lang="it-IT" sz="1800" b="0" i="1" strike="noStrike" spc="-1" dirty="0" err="1">
                <a:solidFill>
                  <a:srgbClr val="FFFFFF"/>
                </a:solidFill>
                <a:latin typeface="Arial"/>
                <a:ea typeface="Noto Sans CJK SC"/>
              </a:rPr>
              <a:t>terroirs</a:t>
            </a:r>
            <a:r>
              <a:rPr lang="it-IT" sz="1800" b="0" i="1" strike="noStrike" spc="-1" dirty="0">
                <a:solidFill>
                  <a:srgbClr val="FFFFFF"/>
                </a:solidFill>
                <a:latin typeface="Arial"/>
                <a:ea typeface="Noto Sans CJK SC"/>
              </a:rPr>
              <a:t> d’attache</a:t>
            </a:r>
            <a:r>
              <a:rPr lang="it-IT" sz="1800" b="0" strike="noStrike" spc="-1" dirty="0">
                <a:solidFill>
                  <a:srgbClr val="FFFFFF"/>
                </a:solidFill>
                <a:latin typeface="Arial"/>
                <a:ea typeface="Noto Sans CJK SC"/>
              </a:rPr>
              <a:t>, </a:t>
            </a:r>
            <a:r>
              <a:rPr lang="it-IT" sz="1800" b="0" strike="noStrike" spc="-1" dirty="0">
                <a:solidFill>
                  <a:srgbClr val="FFFFFF"/>
                </a:solidFill>
                <a:latin typeface="Arial"/>
                <a:ea typeface="DejaVu Sans"/>
              </a:rPr>
              <a:t>frazioni amministrative, </a:t>
            </a:r>
            <a:r>
              <a:rPr lang="it-IT" sz="1800" b="0" i="1" strike="noStrike" spc="-1" dirty="0">
                <a:solidFill>
                  <a:srgbClr val="FFFFFF"/>
                </a:solidFill>
                <a:latin typeface="Arial"/>
                <a:ea typeface="DejaVu Sans"/>
              </a:rPr>
              <a:t>chefs </a:t>
            </a:r>
            <a:r>
              <a:rPr lang="it-IT" sz="1800" b="0" i="1" strike="noStrike" spc="-1" dirty="0" err="1">
                <a:solidFill>
                  <a:srgbClr val="FFFFFF"/>
                </a:solidFill>
                <a:latin typeface="Arial"/>
                <a:ea typeface="DejaVu Sans"/>
              </a:rPr>
              <a:t>coutumiers</a:t>
            </a:r>
            <a:r>
              <a:rPr lang="it-IT" sz="1800" b="0" strike="noStrike" spc="-1" dirty="0">
                <a:solidFill>
                  <a:srgbClr val="FFFFFF"/>
                </a:solidFill>
                <a:latin typeface="Arial"/>
                <a:ea typeface="DejaVu Sans"/>
              </a:rPr>
              <a:t>)  </a:t>
            </a:r>
            <a:endParaRPr lang="it-IT" sz="1800" b="0" strike="noStrike" spc="-1" dirty="0">
              <a:latin typeface="Arial"/>
            </a:endParaRPr>
          </a:p>
          <a:p>
            <a:pPr>
              <a:lnSpc>
                <a:spcPct val="100000"/>
              </a:lnSpc>
            </a:pPr>
            <a:endParaRPr lang="it-IT" sz="1800" b="0" strike="noStrike" spc="-1" dirty="0">
              <a:latin typeface="Arial"/>
            </a:endParaRPr>
          </a:p>
          <a:p>
            <a:pPr>
              <a:lnSpc>
                <a:spcPct val="100000"/>
              </a:lnSpc>
            </a:pPr>
            <a:r>
              <a:rPr lang="it-IT" sz="1800" b="0" strike="noStrike" spc="-1" dirty="0">
                <a:solidFill>
                  <a:srgbClr val="FFFFFF"/>
                </a:solidFill>
                <a:latin typeface="Arial"/>
                <a:ea typeface="DejaVu Sans"/>
              </a:rPr>
              <a:t>						</a:t>
            </a:r>
            <a:r>
              <a:rPr lang="it-IT" sz="1800" b="0" strike="noStrike" spc="-1" dirty="0" smtClean="0">
                <a:solidFill>
                  <a:srgbClr val="FFFFFF"/>
                </a:solidFill>
                <a:latin typeface="Arial"/>
                <a:ea typeface="DejaVu Sans"/>
              </a:rPr>
              <a:t> - </a:t>
            </a:r>
            <a:r>
              <a:rPr lang="it-IT" sz="1800" b="0" i="1" strike="noStrike" spc="-1" dirty="0" err="1">
                <a:solidFill>
                  <a:srgbClr val="FFFFFF"/>
                </a:solidFill>
                <a:latin typeface="Arial"/>
                <a:ea typeface="DejaVu Sans"/>
              </a:rPr>
              <a:t>Diviser</a:t>
            </a:r>
            <a:r>
              <a:rPr lang="it-IT" sz="1800" b="0" i="1" strike="noStrike" spc="-1" dirty="0">
                <a:solidFill>
                  <a:srgbClr val="FFFFFF"/>
                </a:solidFill>
                <a:latin typeface="Arial"/>
                <a:ea typeface="DejaVu Sans"/>
              </a:rPr>
              <a:t> pour </a:t>
            </a:r>
            <a:r>
              <a:rPr lang="it-IT" sz="1800" b="0" i="1" strike="noStrike" spc="-1" dirty="0" err="1">
                <a:solidFill>
                  <a:srgbClr val="FFFFFF"/>
                </a:solidFill>
                <a:latin typeface="Arial"/>
                <a:ea typeface="DejaVu Sans"/>
              </a:rPr>
              <a:t>regner</a:t>
            </a:r>
            <a:r>
              <a:rPr lang="it-IT" sz="1800" b="0" i="1" strike="noStrike" spc="-1" dirty="0">
                <a:solidFill>
                  <a:srgbClr val="FFFFFF"/>
                </a:solidFill>
                <a:latin typeface="Arial"/>
                <a:ea typeface="DejaVu Sans"/>
              </a:rPr>
              <a:t> </a:t>
            </a:r>
            <a:endParaRPr lang="it-IT" sz="1800" b="0" strike="noStrike" spc="-1" dirty="0">
              <a:latin typeface="Arial"/>
            </a:endParaRPr>
          </a:p>
          <a:p>
            <a:pPr>
              <a:lnSpc>
                <a:spcPct val="100000"/>
              </a:lnSpc>
            </a:pPr>
            <a:r>
              <a:rPr lang="it-IT" sz="1800" b="0" i="1" strike="noStrike" spc="-1" dirty="0">
                <a:solidFill>
                  <a:srgbClr val="FFFFFF"/>
                </a:solidFill>
                <a:latin typeface="Arial"/>
                <a:ea typeface="DejaVu Sans"/>
              </a:rPr>
              <a:t>						</a:t>
            </a:r>
            <a:endParaRPr lang="it-IT" sz="1800" b="0" strike="noStrike" spc="-1" dirty="0">
              <a:latin typeface="Arial"/>
            </a:endParaRPr>
          </a:p>
          <a:p>
            <a:pPr>
              <a:lnSpc>
                <a:spcPct val="100000"/>
              </a:lnSpc>
            </a:pPr>
            <a:r>
              <a:rPr lang="it-IT" sz="1800" b="0" i="1" strike="noStrike" spc="-1" dirty="0">
                <a:solidFill>
                  <a:srgbClr val="FFFFFF"/>
                </a:solidFill>
                <a:latin typeface="Arial"/>
                <a:ea typeface="DejaVu Sans"/>
              </a:rPr>
              <a:t>						</a:t>
            </a:r>
            <a:r>
              <a:rPr lang="it-IT" sz="1800" b="0" i="1" strike="noStrike" spc="-1" smtClean="0">
                <a:solidFill>
                  <a:srgbClr val="FFFFFF"/>
                </a:solidFill>
                <a:latin typeface="Arial"/>
                <a:ea typeface="DejaVu Sans"/>
              </a:rPr>
              <a:t> - </a:t>
            </a:r>
            <a:r>
              <a:rPr lang="it-IT" sz="1800" b="0" strike="noStrike" spc="-1" smtClean="0">
                <a:solidFill>
                  <a:srgbClr val="FFFFFF"/>
                </a:solidFill>
                <a:latin typeface="Arial"/>
                <a:ea typeface="DejaVu Sans"/>
              </a:rPr>
              <a:t>Scolarizzazione </a:t>
            </a:r>
            <a:r>
              <a:rPr lang="it-IT" sz="1800" b="0" strike="noStrike" spc="-1" dirty="0">
                <a:solidFill>
                  <a:srgbClr val="FFFFFF"/>
                </a:solidFill>
                <a:latin typeface="Arial"/>
                <a:ea typeface="DejaVu Sans"/>
              </a:rPr>
              <a:t>francese</a:t>
            </a:r>
            <a:endParaRPr lang="it-IT" sz="1800" b="0" strike="noStrike" spc="-1" dirty="0">
              <a:latin typeface="Arial"/>
            </a:endParaRPr>
          </a:p>
          <a:p>
            <a:pPr>
              <a:lnSpc>
                <a:spcPct val="100000"/>
              </a:lnSpc>
            </a:pPr>
            <a:endParaRPr lang="it-IT" sz="1800" b="0" strike="noStrike" spc="-1" dirty="0">
              <a:latin typeface="Arial"/>
            </a:endParaRPr>
          </a:p>
          <a:p>
            <a:pPr>
              <a:lnSpc>
                <a:spcPct val="100000"/>
              </a:lnSpc>
            </a:pPr>
            <a:r>
              <a:rPr lang="it-IT" spc="-1" dirty="0">
                <a:solidFill>
                  <a:srgbClr val="FFFFFF"/>
                </a:solidFill>
                <a:latin typeface="Arial"/>
                <a:ea typeface="DejaVu Sans"/>
              </a:rPr>
              <a:t> </a:t>
            </a:r>
            <a:r>
              <a:rPr lang="it-IT" spc="-1" dirty="0" smtClean="0">
                <a:solidFill>
                  <a:srgbClr val="FFFFFF"/>
                </a:solidFill>
                <a:latin typeface="Arial"/>
                <a:ea typeface="DejaVu Sans"/>
              </a:rPr>
              <a:t>                                                                                    </a:t>
            </a:r>
            <a:r>
              <a:rPr lang="it-IT" sz="1800" b="0" strike="noStrike" spc="-1" dirty="0" smtClean="0">
                <a:solidFill>
                  <a:srgbClr val="FFFFFF"/>
                </a:solidFill>
                <a:latin typeface="Arial"/>
                <a:ea typeface="DejaVu Sans"/>
              </a:rPr>
              <a:t>   - </a:t>
            </a:r>
            <a:r>
              <a:rPr lang="it-IT" sz="1800" b="0" i="1" strike="noStrike" spc="-1" dirty="0" err="1">
                <a:solidFill>
                  <a:srgbClr val="FFFFFF"/>
                </a:solidFill>
                <a:latin typeface="Arial"/>
                <a:ea typeface="DejaVu Sans"/>
              </a:rPr>
              <a:t>Villages</a:t>
            </a:r>
            <a:r>
              <a:rPr lang="it-IT" sz="1800" b="0" strike="noStrike" spc="-1" dirty="0">
                <a:solidFill>
                  <a:srgbClr val="FFFFFF"/>
                </a:solidFill>
                <a:latin typeface="Arial"/>
                <a:ea typeface="DejaVu Sans"/>
              </a:rPr>
              <a:t> </a:t>
            </a:r>
            <a:r>
              <a:rPr lang="it-IT" sz="1800" b="0" i="1" strike="noStrike" spc="-1" dirty="0">
                <a:solidFill>
                  <a:srgbClr val="FFFFFF"/>
                </a:solidFill>
                <a:latin typeface="Arial"/>
                <a:ea typeface="DejaVu Sans"/>
              </a:rPr>
              <a:t>de </a:t>
            </a:r>
            <a:r>
              <a:rPr lang="it-IT" sz="1800" b="0" i="1" strike="noStrike" spc="-1" dirty="0" err="1">
                <a:solidFill>
                  <a:srgbClr val="FFFFFF"/>
                </a:solidFill>
                <a:latin typeface="Arial"/>
                <a:ea typeface="DejaVu Sans"/>
              </a:rPr>
              <a:t>liberté</a:t>
            </a:r>
            <a:endParaRPr lang="it-IT" sz="1800" b="0" strike="noStrike" spc="-1" dirty="0">
              <a:latin typeface="Arial"/>
            </a:endParaRPr>
          </a:p>
          <a:p>
            <a:pPr>
              <a:lnSpc>
                <a:spcPct val="100000"/>
              </a:lnSpc>
            </a:pPr>
            <a:r>
              <a:rPr lang="it-IT" sz="1800" b="0" i="1" strike="noStrike" spc="-1" dirty="0">
                <a:solidFill>
                  <a:srgbClr val="FFFFFF"/>
                </a:solidFill>
                <a:latin typeface="Arial"/>
                <a:ea typeface="DejaVu Sans"/>
              </a:rPr>
              <a:t> </a:t>
            </a:r>
            <a:endParaRPr lang="it-IT" sz="1800" b="0" strike="noStrike" spc="-1" dirty="0">
              <a:latin typeface="Arial"/>
            </a:endParaRPr>
          </a:p>
          <a:p>
            <a:pPr>
              <a:lnSpc>
                <a:spcPct val="100000"/>
              </a:lnSpc>
            </a:pPr>
            <a:r>
              <a:rPr lang="it-IT" sz="1800" b="0" strike="noStrike" spc="-1" dirty="0">
                <a:solidFill>
                  <a:srgbClr val="FFFFFF"/>
                </a:solidFill>
                <a:latin typeface="Arial"/>
                <a:ea typeface="DejaVu Sans"/>
              </a:rPr>
              <a:t>	</a:t>
            </a:r>
            <a:r>
              <a:rPr lang="it-IT" sz="1800" b="0" strike="noStrike" spc="-1" dirty="0" smtClean="0">
                <a:solidFill>
                  <a:srgbClr val="FFFFFF"/>
                </a:solidFill>
                <a:latin typeface="Arial"/>
                <a:ea typeface="DejaVu Sans"/>
              </a:rPr>
              <a:t>			</a:t>
            </a:r>
            <a:r>
              <a:rPr lang="it-IT" spc="-1" dirty="0">
                <a:solidFill>
                  <a:srgbClr val="FFFFFF"/>
                </a:solidFill>
                <a:latin typeface="Arial"/>
                <a:ea typeface="DejaVu Sans"/>
              </a:rPr>
              <a:t> </a:t>
            </a:r>
            <a:r>
              <a:rPr lang="it-IT" spc="-1" dirty="0" smtClean="0">
                <a:solidFill>
                  <a:srgbClr val="FFFFFF"/>
                </a:solidFill>
                <a:latin typeface="Arial"/>
                <a:ea typeface="DejaVu Sans"/>
              </a:rPr>
              <a:t>                             </a:t>
            </a:r>
            <a:r>
              <a:rPr lang="it-IT" sz="1800" b="0" strike="noStrike" spc="-1" dirty="0" smtClean="0">
                <a:solidFill>
                  <a:srgbClr val="FFFFFF"/>
                </a:solidFill>
                <a:latin typeface="Arial"/>
                <a:ea typeface="DejaVu Sans"/>
              </a:rPr>
              <a:t>- Frammentazione </a:t>
            </a:r>
            <a:r>
              <a:rPr lang="it-IT" sz="1800" b="0" strike="noStrike" spc="-1" dirty="0">
                <a:solidFill>
                  <a:srgbClr val="FFFFFF"/>
                </a:solidFill>
                <a:latin typeface="Arial"/>
                <a:ea typeface="DejaVu Sans"/>
              </a:rPr>
              <a:t>politica</a:t>
            </a:r>
            <a:endParaRPr lang="it-IT" sz="1800" b="0" strike="noStrike" spc="-1" dirty="0">
              <a:latin typeface="Arial"/>
            </a:endParaRPr>
          </a:p>
          <a:p>
            <a:pPr>
              <a:lnSpc>
                <a:spcPct val="100000"/>
              </a:lnSpc>
            </a:pPr>
            <a:r>
              <a:rPr lang="it-IT" spc="-1" dirty="0">
                <a:latin typeface="Arial"/>
              </a:rPr>
              <a:t> </a:t>
            </a:r>
            <a:r>
              <a:rPr lang="it-IT" spc="-1" dirty="0" smtClean="0">
                <a:latin typeface="Arial"/>
              </a:rPr>
              <a:t>                                                                                    </a:t>
            </a:r>
          </a:p>
          <a:p>
            <a:pPr>
              <a:lnSpc>
                <a:spcPct val="100000"/>
              </a:lnSpc>
            </a:pPr>
            <a:r>
              <a:rPr lang="it-IT" sz="1800" b="0" strike="noStrike" spc="-1" dirty="0">
                <a:solidFill>
                  <a:srgbClr val="FFFFFF"/>
                </a:solidFill>
                <a:latin typeface="Arial"/>
                <a:ea typeface="DejaVu Sans"/>
              </a:rPr>
              <a:t> </a:t>
            </a:r>
            <a:r>
              <a:rPr lang="it-IT" sz="1800" b="0" strike="noStrike" spc="-1" dirty="0" smtClean="0">
                <a:solidFill>
                  <a:srgbClr val="FFFFFF"/>
                </a:solidFill>
                <a:latin typeface="Arial"/>
                <a:ea typeface="DejaVu Sans"/>
              </a:rPr>
              <a:t>                                                                                      </a:t>
            </a:r>
            <a:r>
              <a:rPr lang="it-IT" sz="1800" b="0" strike="noStrike" spc="-1" dirty="0">
                <a:solidFill>
                  <a:srgbClr val="FFFFFF"/>
                </a:solidFill>
                <a:latin typeface="Arial"/>
                <a:ea typeface="DejaVu Sans"/>
              </a:rPr>
              <a:t>- </a:t>
            </a:r>
            <a:r>
              <a:rPr lang="it-IT" sz="1800" b="0" strike="noStrike" spc="-1" dirty="0" smtClean="0">
                <a:solidFill>
                  <a:srgbClr val="FFFFFF"/>
                </a:solidFill>
                <a:latin typeface="Arial"/>
                <a:ea typeface="DejaVu Sans"/>
              </a:rPr>
              <a:t>Sedentarizzazione</a:t>
            </a:r>
            <a:endParaRPr lang="it-IT" sz="1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8368</TotalTime>
  <Words>520</Words>
  <Application>Microsoft Office PowerPoint</Application>
  <PresentationFormat>Personalizzato</PresentationFormat>
  <Paragraphs>116</Paragraphs>
  <Slides>15</Slides>
  <Notes>15</Notes>
  <HiddenSlides>0</HiddenSlides>
  <MMClips>0</MMClips>
  <ScaleCrop>false</ScaleCrop>
  <HeadingPairs>
    <vt:vector size="4" baseType="variant">
      <vt:variant>
        <vt:lpstr>Tema</vt:lpstr>
      </vt:variant>
      <vt:variant>
        <vt:i4>13</vt:i4>
      </vt:variant>
      <vt:variant>
        <vt:lpstr>Titoli diapositive</vt:lpstr>
      </vt:variant>
      <vt:variant>
        <vt:i4>15</vt:i4>
      </vt:variant>
    </vt:vector>
  </HeadingPairs>
  <TitlesOfParts>
    <vt:vector size="28" baseType="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SonyVaio</dc:creator>
  <cp:lastModifiedBy>Utente Windows</cp:lastModifiedBy>
  <cp:revision>152</cp:revision>
  <dcterms:created xsi:type="dcterms:W3CDTF">2021-03-17T08:19:06Z</dcterms:created>
  <dcterms:modified xsi:type="dcterms:W3CDTF">2021-11-15T14:46:13Z</dcterms:modified>
  <dc:language>it-IT</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r8>0</vt:r8>
  </property>
  <property fmtid="{D5CDD505-2E9C-101B-9397-08002B2CF9AE}" pid="3" name="HyperlinksChanged">
    <vt:bool>false</vt:bool>
  </property>
  <property fmtid="{D5CDD505-2E9C-101B-9397-08002B2CF9AE}" pid="4" name="LinksUpToDate">
    <vt:bool>false</vt:bool>
  </property>
  <property fmtid="{D5CDD505-2E9C-101B-9397-08002B2CF9AE}" pid="5" name="MMClips">
    <vt:r8>0</vt:r8>
  </property>
  <property fmtid="{D5CDD505-2E9C-101B-9397-08002B2CF9AE}" pid="6" name="Notes">
    <vt:r8>7</vt:r8>
  </property>
  <property fmtid="{D5CDD505-2E9C-101B-9397-08002B2CF9AE}" pid="7" name="PresentationFormat">
    <vt:lpwstr>Personalizzato</vt:lpwstr>
  </property>
  <property fmtid="{D5CDD505-2E9C-101B-9397-08002B2CF9AE}" pid="8" name="ScaleCrop">
    <vt:bool>false</vt:bool>
  </property>
  <property fmtid="{D5CDD505-2E9C-101B-9397-08002B2CF9AE}" pid="9" name="ShareDoc">
    <vt:bool>false</vt:bool>
  </property>
  <property fmtid="{D5CDD505-2E9C-101B-9397-08002B2CF9AE}" pid="10" name="Slides">
    <vt:r8>25</vt:r8>
  </property>
</Properties>
</file>